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3"/>
  </p:handoutMasterIdLst>
  <p:sldIdLst>
    <p:sldId id="275" r:id="rId2"/>
    <p:sldId id="276" r:id="rId3"/>
    <p:sldId id="277" r:id="rId4"/>
    <p:sldId id="278" r:id="rId5"/>
    <p:sldId id="280" r:id="rId6"/>
    <p:sldId id="279" r:id="rId7"/>
    <p:sldId id="281" r:id="rId8"/>
    <p:sldId id="283" r:id="rId9"/>
    <p:sldId id="282" r:id="rId10"/>
    <p:sldId id="284" r:id="rId11"/>
    <p:sldId id="285" r:id="rId12"/>
  </p:sldIdLst>
  <p:sldSz cx="9144000" cy="6858000" type="screen4x3"/>
  <p:notesSz cx="6669088" cy="9753600"/>
  <p:defaultTextStyle>
    <a:defPPr>
      <a:defRPr lang="it-IT"/>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13"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handoutMaster" Target="handoutMasters/handoutMaster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AFA36092-E660-425E-87E5-B81F9EB315EE}"/>
              </a:ext>
            </a:extLst>
          </p:cNvPr>
          <p:cNvSpPr>
            <a:spLocks noGrp="1"/>
          </p:cNvSpPr>
          <p:nvPr>
            <p:ph type="hdr" sz="quarter"/>
          </p:nvPr>
        </p:nvSpPr>
        <p:spPr>
          <a:xfrm>
            <a:off x="0" y="0"/>
            <a:ext cx="2889250" cy="487363"/>
          </a:xfrm>
          <a:prstGeom prst="rect">
            <a:avLst/>
          </a:prstGeom>
        </p:spPr>
        <p:txBody>
          <a:bodyPr vert="horz" lIns="91440" tIns="45720" rIns="91440" bIns="45720" rtlCol="0"/>
          <a:lstStyle>
            <a:lvl1pPr algn="l">
              <a:defRPr sz="1200">
                <a:latin typeface="Arial" charset="0"/>
              </a:defRPr>
            </a:lvl1pPr>
          </a:lstStyle>
          <a:p>
            <a:pPr>
              <a:defRPr/>
            </a:pPr>
            <a:endParaRPr lang="it-IT"/>
          </a:p>
        </p:txBody>
      </p:sp>
      <p:sp>
        <p:nvSpPr>
          <p:cNvPr id="3" name="Segnaposto data 2">
            <a:extLst>
              <a:ext uri="{FF2B5EF4-FFF2-40B4-BE49-F238E27FC236}">
                <a16:creationId xmlns:a16="http://schemas.microsoft.com/office/drawing/2014/main" id="{11A4EAB6-CF63-4528-8B46-FC153728428A}"/>
              </a:ext>
            </a:extLst>
          </p:cNvPr>
          <p:cNvSpPr>
            <a:spLocks noGrp="1"/>
          </p:cNvSpPr>
          <p:nvPr>
            <p:ph type="dt" sz="quarter" idx="1"/>
          </p:nvPr>
        </p:nvSpPr>
        <p:spPr>
          <a:xfrm>
            <a:off x="3778250" y="0"/>
            <a:ext cx="2889250" cy="487363"/>
          </a:xfrm>
          <a:prstGeom prst="rect">
            <a:avLst/>
          </a:prstGeom>
        </p:spPr>
        <p:txBody>
          <a:bodyPr vert="horz" lIns="91440" tIns="45720" rIns="91440" bIns="45720" rtlCol="0"/>
          <a:lstStyle>
            <a:lvl1pPr algn="r">
              <a:defRPr sz="1200">
                <a:latin typeface="Arial" charset="0"/>
              </a:defRPr>
            </a:lvl1pPr>
          </a:lstStyle>
          <a:p>
            <a:pPr>
              <a:defRPr/>
            </a:pPr>
            <a:fld id="{31DCC917-14A2-43B4-905B-E0DB049303D5}" type="datetimeFigureOut">
              <a:rPr lang="it-IT"/>
              <a:pPr>
                <a:defRPr/>
              </a:pPr>
              <a:t>05/12/2018</a:t>
            </a:fld>
            <a:endParaRPr lang="it-IT"/>
          </a:p>
        </p:txBody>
      </p:sp>
      <p:sp>
        <p:nvSpPr>
          <p:cNvPr id="4" name="Segnaposto piè di pagina 3">
            <a:extLst>
              <a:ext uri="{FF2B5EF4-FFF2-40B4-BE49-F238E27FC236}">
                <a16:creationId xmlns:a16="http://schemas.microsoft.com/office/drawing/2014/main" id="{C4B835A4-C717-4390-BFD8-AE289BBF9CC1}"/>
              </a:ext>
            </a:extLst>
          </p:cNvPr>
          <p:cNvSpPr>
            <a:spLocks noGrp="1"/>
          </p:cNvSpPr>
          <p:nvPr>
            <p:ph type="ftr" sz="quarter" idx="2"/>
          </p:nvPr>
        </p:nvSpPr>
        <p:spPr>
          <a:xfrm>
            <a:off x="0" y="9264650"/>
            <a:ext cx="2889250" cy="487363"/>
          </a:xfrm>
          <a:prstGeom prst="rect">
            <a:avLst/>
          </a:prstGeom>
        </p:spPr>
        <p:txBody>
          <a:bodyPr vert="horz" lIns="91440" tIns="45720" rIns="91440" bIns="45720" rtlCol="0" anchor="b"/>
          <a:lstStyle>
            <a:lvl1pPr algn="l">
              <a:defRPr sz="1200">
                <a:latin typeface="Arial" charset="0"/>
              </a:defRPr>
            </a:lvl1pPr>
          </a:lstStyle>
          <a:p>
            <a:pPr>
              <a:defRPr/>
            </a:pPr>
            <a:endParaRPr lang="it-IT"/>
          </a:p>
        </p:txBody>
      </p:sp>
      <p:sp>
        <p:nvSpPr>
          <p:cNvPr id="5" name="Segnaposto numero diapositiva 4">
            <a:extLst>
              <a:ext uri="{FF2B5EF4-FFF2-40B4-BE49-F238E27FC236}">
                <a16:creationId xmlns:a16="http://schemas.microsoft.com/office/drawing/2014/main" id="{EEC93AE0-6D04-4C4A-B6B5-ECB4E3A728C8}"/>
              </a:ext>
            </a:extLst>
          </p:cNvPr>
          <p:cNvSpPr>
            <a:spLocks noGrp="1"/>
          </p:cNvSpPr>
          <p:nvPr>
            <p:ph type="sldNum" sz="quarter" idx="3"/>
          </p:nvPr>
        </p:nvSpPr>
        <p:spPr>
          <a:xfrm>
            <a:off x="3778250" y="9264650"/>
            <a:ext cx="2889250" cy="487363"/>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41C31AB-CB32-4FFE-A8E6-3A1B2FDDACF9}" type="slidenum">
              <a:rPr lang="it-IT" altLang="en-US"/>
              <a:pPr/>
              <a:t>‹#›</a:t>
            </a:fld>
            <a:endParaRPr lang="it-IT"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it-IT"/>
              <a:t>Fare clic per modificare lo stile del titolo</a:t>
            </a:r>
            <a:endParaRPr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a:t>Fare clic per modificare lo stile del sottotitolo dello schema</a:t>
            </a:r>
            <a:endParaRPr lang="en-US"/>
          </a:p>
        </p:txBody>
      </p:sp>
      <p:sp>
        <p:nvSpPr>
          <p:cNvPr id="4" name="Segnaposto data 9">
            <a:extLst>
              <a:ext uri="{FF2B5EF4-FFF2-40B4-BE49-F238E27FC236}">
                <a16:creationId xmlns:a16="http://schemas.microsoft.com/office/drawing/2014/main" id="{F0EAC908-4BCE-4711-BB89-FC4F1A3088F9}"/>
              </a:ext>
            </a:extLst>
          </p:cNvPr>
          <p:cNvSpPr>
            <a:spLocks noGrp="1"/>
          </p:cNvSpPr>
          <p:nvPr>
            <p:ph type="dt" sz="half" idx="10"/>
          </p:nvPr>
        </p:nvSpPr>
        <p:spPr/>
        <p:txBody>
          <a:bodyPr/>
          <a:lstStyle>
            <a:lvl1pPr>
              <a:defRPr/>
            </a:lvl1pPr>
          </a:lstStyle>
          <a:p>
            <a:pPr>
              <a:defRPr/>
            </a:pPr>
            <a:fld id="{5206EB43-10AE-4D26-B8D3-AD70DE6FDD25}" type="datetimeFigureOut">
              <a:rPr lang="it-IT"/>
              <a:pPr>
                <a:defRPr/>
              </a:pPr>
              <a:t>05/12/2018</a:t>
            </a:fld>
            <a:endParaRPr lang="it-IT"/>
          </a:p>
        </p:txBody>
      </p:sp>
      <p:sp>
        <p:nvSpPr>
          <p:cNvPr id="5" name="Segnaposto piè di pagina 21">
            <a:extLst>
              <a:ext uri="{FF2B5EF4-FFF2-40B4-BE49-F238E27FC236}">
                <a16:creationId xmlns:a16="http://schemas.microsoft.com/office/drawing/2014/main" id="{02524CEA-8712-4E90-8636-5905EDB8A3F5}"/>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17">
            <a:extLst>
              <a:ext uri="{FF2B5EF4-FFF2-40B4-BE49-F238E27FC236}">
                <a16:creationId xmlns:a16="http://schemas.microsoft.com/office/drawing/2014/main" id="{83D3CAC8-F55F-4C66-B731-E4846A4FA3D3}"/>
              </a:ext>
            </a:extLst>
          </p:cNvPr>
          <p:cNvSpPr>
            <a:spLocks noGrp="1"/>
          </p:cNvSpPr>
          <p:nvPr>
            <p:ph type="sldNum" sz="quarter" idx="12"/>
          </p:nvPr>
        </p:nvSpPr>
        <p:spPr/>
        <p:txBody>
          <a:bodyPr/>
          <a:lstStyle>
            <a:lvl1pPr>
              <a:defRPr/>
            </a:lvl1pPr>
          </a:lstStyle>
          <a:p>
            <a:fld id="{F7839DEB-B8E5-404C-A13B-22067EB1CFF9}" type="slidenum">
              <a:rPr lang="it-IT" altLang="en-US"/>
              <a:pPr/>
              <a:t>‹#›</a:t>
            </a:fld>
            <a:endParaRPr lang="it-IT" altLang="en-US"/>
          </a:p>
        </p:txBody>
      </p:sp>
    </p:spTree>
    <p:extLst>
      <p:ext uri="{BB962C8B-B14F-4D97-AF65-F5344CB8AC3E}">
        <p14:creationId xmlns:p14="http://schemas.microsoft.com/office/powerpoint/2010/main" val="384818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9">
            <a:extLst>
              <a:ext uri="{FF2B5EF4-FFF2-40B4-BE49-F238E27FC236}">
                <a16:creationId xmlns:a16="http://schemas.microsoft.com/office/drawing/2014/main" id="{157A7060-A944-4175-B9D8-0F32BB94B1E4}"/>
              </a:ext>
            </a:extLst>
          </p:cNvPr>
          <p:cNvSpPr>
            <a:spLocks noGrp="1"/>
          </p:cNvSpPr>
          <p:nvPr>
            <p:ph type="dt" sz="half" idx="10"/>
          </p:nvPr>
        </p:nvSpPr>
        <p:spPr/>
        <p:txBody>
          <a:bodyPr/>
          <a:lstStyle>
            <a:lvl1pPr>
              <a:defRPr/>
            </a:lvl1pPr>
          </a:lstStyle>
          <a:p>
            <a:pPr>
              <a:defRPr/>
            </a:pPr>
            <a:fld id="{E256D95F-CAA4-4C33-AA43-90A6101BBFE6}" type="datetimeFigureOut">
              <a:rPr lang="it-IT"/>
              <a:pPr>
                <a:defRPr/>
              </a:pPr>
              <a:t>05/12/2018</a:t>
            </a:fld>
            <a:endParaRPr lang="it-IT"/>
          </a:p>
        </p:txBody>
      </p:sp>
      <p:sp>
        <p:nvSpPr>
          <p:cNvPr id="5" name="Segnaposto piè di pagina 21">
            <a:extLst>
              <a:ext uri="{FF2B5EF4-FFF2-40B4-BE49-F238E27FC236}">
                <a16:creationId xmlns:a16="http://schemas.microsoft.com/office/drawing/2014/main" id="{0D1D2A48-506B-4A15-A433-FEF37882B83A}"/>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17">
            <a:extLst>
              <a:ext uri="{FF2B5EF4-FFF2-40B4-BE49-F238E27FC236}">
                <a16:creationId xmlns:a16="http://schemas.microsoft.com/office/drawing/2014/main" id="{073C8F50-7B88-4BCB-B477-B3327C9385EC}"/>
              </a:ext>
            </a:extLst>
          </p:cNvPr>
          <p:cNvSpPr>
            <a:spLocks noGrp="1"/>
          </p:cNvSpPr>
          <p:nvPr>
            <p:ph type="sldNum" sz="quarter" idx="12"/>
          </p:nvPr>
        </p:nvSpPr>
        <p:spPr/>
        <p:txBody>
          <a:bodyPr/>
          <a:lstStyle>
            <a:lvl1pPr>
              <a:defRPr/>
            </a:lvl1pPr>
          </a:lstStyle>
          <a:p>
            <a:fld id="{79D8FB4B-FC4C-4F03-B376-75AF0F4BB25A}" type="slidenum">
              <a:rPr lang="it-IT" altLang="en-US"/>
              <a:pPr/>
              <a:t>‹#›</a:t>
            </a:fld>
            <a:endParaRPr lang="it-IT" altLang="en-US"/>
          </a:p>
        </p:txBody>
      </p:sp>
    </p:spTree>
    <p:extLst>
      <p:ext uri="{BB962C8B-B14F-4D97-AF65-F5344CB8AC3E}">
        <p14:creationId xmlns:p14="http://schemas.microsoft.com/office/powerpoint/2010/main" val="2740095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9">
            <a:extLst>
              <a:ext uri="{FF2B5EF4-FFF2-40B4-BE49-F238E27FC236}">
                <a16:creationId xmlns:a16="http://schemas.microsoft.com/office/drawing/2014/main" id="{CB874993-881B-4B79-B3CD-2946801530E5}"/>
              </a:ext>
            </a:extLst>
          </p:cNvPr>
          <p:cNvSpPr>
            <a:spLocks noGrp="1"/>
          </p:cNvSpPr>
          <p:nvPr>
            <p:ph type="dt" sz="half" idx="10"/>
          </p:nvPr>
        </p:nvSpPr>
        <p:spPr/>
        <p:txBody>
          <a:bodyPr/>
          <a:lstStyle>
            <a:lvl1pPr>
              <a:defRPr/>
            </a:lvl1pPr>
          </a:lstStyle>
          <a:p>
            <a:pPr>
              <a:defRPr/>
            </a:pPr>
            <a:fld id="{5968D9F8-C63B-4EB4-9E05-AD310FEEC35D}" type="datetimeFigureOut">
              <a:rPr lang="it-IT"/>
              <a:pPr>
                <a:defRPr/>
              </a:pPr>
              <a:t>05/12/2018</a:t>
            </a:fld>
            <a:endParaRPr lang="it-IT"/>
          </a:p>
        </p:txBody>
      </p:sp>
      <p:sp>
        <p:nvSpPr>
          <p:cNvPr id="5" name="Segnaposto piè di pagina 21">
            <a:extLst>
              <a:ext uri="{FF2B5EF4-FFF2-40B4-BE49-F238E27FC236}">
                <a16:creationId xmlns:a16="http://schemas.microsoft.com/office/drawing/2014/main" id="{B2F7912C-4D13-4792-9611-7ADC49E333C7}"/>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17">
            <a:extLst>
              <a:ext uri="{FF2B5EF4-FFF2-40B4-BE49-F238E27FC236}">
                <a16:creationId xmlns:a16="http://schemas.microsoft.com/office/drawing/2014/main" id="{0D2C51C9-531D-45A4-833F-BF5B87F6A1B6}"/>
              </a:ext>
            </a:extLst>
          </p:cNvPr>
          <p:cNvSpPr>
            <a:spLocks noGrp="1"/>
          </p:cNvSpPr>
          <p:nvPr>
            <p:ph type="sldNum" sz="quarter" idx="12"/>
          </p:nvPr>
        </p:nvSpPr>
        <p:spPr/>
        <p:txBody>
          <a:bodyPr/>
          <a:lstStyle>
            <a:lvl1pPr>
              <a:defRPr/>
            </a:lvl1pPr>
          </a:lstStyle>
          <a:p>
            <a:fld id="{0A0903A5-6240-4780-BDED-6FBBFC35FB72}" type="slidenum">
              <a:rPr lang="it-IT" altLang="en-US"/>
              <a:pPr/>
              <a:t>‹#›</a:t>
            </a:fld>
            <a:endParaRPr lang="it-IT" altLang="en-US"/>
          </a:p>
        </p:txBody>
      </p:sp>
    </p:spTree>
    <p:extLst>
      <p:ext uri="{BB962C8B-B14F-4D97-AF65-F5344CB8AC3E}">
        <p14:creationId xmlns:p14="http://schemas.microsoft.com/office/powerpoint/2010/main" val="15122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9">
            <a:extLst>
              <a:ext uri="{FF2B5EF4-FFF2-40B4-BE49-F238E27FC236}">
                <a16:creationId xmlns:a16="http://schemas.microsoft.com/office/drawing/2014/main" id="{12843B19-1C18-4A13-924A-0907646ACC83}"/>
              </a:ext>
            </a:extLst>
          </p:cNvPr>
          <p:cNvSpPr>
            <a:spLocks noGrp="1"/>
          </p:cNvSpPr>
          <p:nvPr>
            <p:ph type="dt" sz="half" idx="10"/>
          </p:nvPr>
        </p:nvSpPr>
        <p:spPr/>
        <p:txBody>
          <a:bodyPr/>
          <a:lstStyle>
            <a:lvl1pPr>
              <a:defRPr/>
            </a:lvl1pPr>
          </a:lstStyle>
          <a:p>
            <a:pPr>
              <a:defRPr/>
            </a:pPr>
            <a:fld id="{23CF034A-E11A-47A3-8E52-53A6AD8A91DB}" type="datetimeFigureOut">
              <a:rPr lang="it-IT"/>
              <a:pPr>
                <a:defRPr/>
              </a:pPr>
              <a:t>05/12/2018</a:t>
            </a:fld>
            <a:endParaRPr lang="it-IT"/>
          </a:p>
        </p:txBody>
      </p:sp>
      <p:sp>
        <p:nvSpPr>
          <p:cNvPr id="5" name="Segnaposto piè di pagina 21">
            <a:extLst>
              <a:ext uri="{FF2B5EF4-FFF2-40B4-BE49-F238E27FC236}">
                <a16:creationId xmlns:a16="http://schemas.microsoft.com/office/drawing/2014/main" id="{6FE4BE46-E2BA-4B02-A4BB-43C8DCEC5D74}"/>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17">
            <a:extLst>
              <a:ext uri="{FF2B5EF4-FFF2-40B4-BE49-F238E27FC236}">
                <a16:creationId xmlns:a16="http://schemas.microsoft.com/office/drawing/2014/main" id="{D5E7CAE8-DC3D-4A58-B86C-D4EFBA483060}"/>
              </a:ext>
            </a:extLst>
          </p:cNvPr>
          <p:cNvSpPr>
            <a:spLocks noGrp="1"/>
          </p:cNvSpPr>
          <p:nvPr>
            <p:ph type="sldNum" sz="quarter" idx="12"/>
          </p:nvPr>
        </p:nvSpPr>
        <p:spPr/>
        <p:txBody>
          <a:bodyPr/>
          <a:lstStyle>
            <a:lvl1pPr>
              <a:defRPr/>
            </a:lvl1pPr>
          </a:lstStyle>
          <a:p>
            <a:fld id="{49BC462A-B96C-4289-A0AF-0E525C4A8882}" type="slidenum">
              <a:rPr lang="it-IT" altLang="en-US"/>
              <a:pPr/>
              <a:t>‹#›</a:t>
            </a:fld>
            <a:endParaRPr lang="it-IT" altLang="en-US"/>
          </a:p>
        </p:txBody>
      </p:sp>
    </p:spTree>
    <p:extLst>
      <p:ext uri="{BB962C8B-B14F-4D97-AF65-F5344CB8AC3E}">
        <p14:creationId xmlns:p14="http://schemas.microsoft.com/office/powerpoint/2010/main" val="296270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it-IT"/>
              <a:t>Fare clic per modificare lo stile del titolo</a:t>
            </a:r>
            <a:endParaRPr lang="en-US"/>
          </a:p>
        </p:txBody>
      </p:sp>
      <p:sp>
        <p:nvSpPr>
          <p:cNvPr id="3" name="Segnaposto testo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a:t>Fare clic per modificare stili del testo dello schema</a:t>
            </a:r>
          </a:p>
        </p:txBody>
      </p:sp>
      <p:sp>
        <p:nvSpPr>
          <p:cNvPr id="4" name="Segnaposto data 9">
            <a:extLst>
              <a:ext uri="{FF2B5EF4-FFF2-40B4-BE49-F238E27FC236}">
                <a16:creationId xmlns:a16="http://schemas.microsoft.com/office/drawing/2014/main" id="{E8783A24-1544-477E-A086-6172F1611CB6}"/>
              </a:ext>
            </a:extLst>
          </p:cNvPr>
          <p:cNvSpPr>
            <a:spLocks noGrp="1"/>
          </p:cNvSpPr>
          <p:nvPr>
            <p:ph type="dt" sz="half" idx="10"/>
          </p:nvPr>
        </p:nvSpPr>
        <p:spPr/>
        <p:txBody>
          <a:bodyPr/>
          <a:lstStyle>
            <a:lvl1pPr>
              <a:defRPr/>
            </a:lvl1pPr>
          </a:lstStyle>
          <a:p>
            <a:pPr>
              <a:defRPr/>
            </a:pPr>
            <a:fld id="{CF877CF9-7A91-4D4A-9D17-C5CB579AE97A}" type="datetimeFigureOut">
              <a:rPr lang="it-IT"/>
              <a:pPr>
                <a:defRPr/>
              </a:pPr>
              <a:t>05/12/2018</a:t>
            </a:fld>
            <a:endParaRPr lang="it-IT"/>
          </a:p>
        </p:txBody>
      </p:sp>
      <p:sp>
        <p:nvSpPr>
          <p:cNvPr id="5" name="Segnaposto piè di pagina 21">
            <a:extLst>
              <a:ext uri="{FF2B5EF4-FFF2-40B4-BE49-F238E27FC236}">
                <a16:creationId xmlns:a16="http://schemas.microsoft.com/office/drawing/2014/main" id="{9ABAAACC-7234-474B-8F45-1E9B4A1F76D0}"/>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17">
            <a:extLst>
              <a:ext uri="{FF2B5EF4-FFF2-40B4-BE49-F238E27FC236}">
                <a16:creationId xmlns:a16="http://schemas.microsoft.com/office/drawing/2014/main" id="{71DA3496-6C51-4FE2-B412-C62091C2B0B8}"/>
              </a:ext>
            </a:extLst>
          </p:cNvPr>
          <p:cNvSpPr>
            <a:spLocks noGrp="1"/>
          </p:cNvSpPr>
          <p:nvPr>
            <p:ph type="sldNum" sz="quarter" idx="12"/>
          </p:nvPr>
        </p:nvSpPr>
        <p:spPr/>
        <p:txBody>
          <a:bodyPr/>
          <a:lstStyle>
            <a:lvl1pPr>
              <a:defRPr/>
            </a:lvl1pPr>
          </a:lstStyle>
          <a:p>
            <a:fld id="{0ED994EA-CF99-4933-A701-C23029E5213E}" type="slidenum">
              <a:rPr lang="it-IT" altLang="en-US"/>
              <a:pPr/>
              <a:t>‹#›</a:t>
            </a:fld>
            <a:endParaRPr lang="it-IT" altLang="en-US"/>
          </a:p>
        </p:txBody>
      </p:sp>
    </p:spTree>
    <p:extLst>
      <p:ext uri="{BB962C8B-B14F-4D97-AF65-F5344CB8AC3E}">
        <p14:creationId xmlns:p14="http://schemas.microsoft.com/office/powerpoint/2010/main" val="334580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lang="it-IT"/>
              <a:t>Fare clic per modificare lo stile del titolo</a:t>
            </a:r>
            <a:endParaRPr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9">
            <a:extLst>
              <a:ext uri="{FF2B5EF4-FFF2-40B4-BE49-F238E27FC236}">
                <a16:creationId xmlns:a16="http://schemas.microsoft.com/office/drawing/2014/main" id="{CCDB0D1D-62FE-4CCB-8D0A-E23F784A7980}"/>
              </a:ext>
            </a:extLst>
          </p:cNvPr>
          <p:cNvSpPr>
            <a:spLocks noGrp="1"/>
          </p:cNvSpPr>
          <p:nvPr>
            <p:ph type="dt" sz="half" idx="10"/>
          </p:nvPr>
        </p:nvSpPr>
        <p:spPr/>
        <p:txBody>
          <a:bodyPr/>
          <a:lstStyle>
            <a:lvl1pPr>
              <a:defRPr/>
            </a:lvl1pPr>
          </a:lstStyle>
          <a:p>
            <a:pPr>
              <a:defRPr/>
            </a:pPr>
            <a:fld id="{6E3AF0EB-C040-4745-A898-80856A4AA964}" type="datetimeFigureOut">
              <a:rPr lang="it-IT"/>
              <a:pPr>
                <a:defRPr/>
              </a:pPr>
              <a:t>05/12/2018</a:t>
            </a:fld>
            <a:endParaRPr lang="it-IT"/>
          </a:p>
        </p:txBody>
      </p:sp>
      <p:sp>
        <p:nvSpPr>
          <p:cNvPr id="6" name="Segnaposto piè di pagina 21">
            <a:extLst>
              <a:ext uri="{FF2B5EF4-FFF2-40B4-BE49-F238E27FC236}">
                <a16:creationId xmlns:a16="http://schemas.microsoft.com/office/drawing/2014/main" id="{DF1D5842-DD9A-4BB8-84BC-6628B7242929}"/>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17">
            <a:extLst>
              <a:ext uri="{FF2B5EF4-FFF2-40B4-BE49-F238E27FC236}">
                <a16:creationId xmlns:a16="http://schemas.microsoft.com/office/drawing/2014/main" id="{C94655A8-C73B-405F-A22C-51C00E8655C6}"/>
              </a:ext>
            </a:extLst>
          </p:cNvPr>
          <p:cNvSpPr>
            <a:spLocks noGrp="1"/>
          </p:cNvSpPr>
          <p:nvPr>
            <p:ph type="sldNum" sz="quarter" idx="12"/>
          </p:nvPr>
        </p:nvSpPr>
        <p:spPr/>
        <p:txBody>
          <a:bodyPr/>
          <a:lstStyle>
            <a:lvl1pPr>
              <a:defRPr/>
            </a:lvl1pPr>
          </a:lstStyle>
          <a:p>
            <a:fld id="{942B31C1-78D5-46BD-A5BA-D20DF8F97714}" type="slidenum">
              <a:rPr lang="it-IT" altLang="en-US"/>
              <a:pPr/>
              <a:t>‹#›</a:t>
            </a:fld>
            <a:endParaRPr lang="it-IT" altLang="en-US"/>
          </a:p>
        </p:txBody>
      </p:sp>
    </p:spTree>
    <p:extLst>
      <p:ext uri="{BB962C8B-B14F-4D97-AF65-F5344CB8AC3E}">
        <p14:creationId xmlns:p14="http://schemas.microsoft.com/office/powerpoint/2010/main" val="1422416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lvl1pPr>
              <a:defRPr/>
            </a:lvl1pPr>
          </a:lstStyle>
          <a:p>
            <a:r>
              <a:rPr lang="it-IT"/>
              <a:t>Fare clic per modificare lo stile del titolo</a:t>
            </a:r>
            <a:endParaRPr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it-IT"/>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it-IT"/>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9">
            <a:extLst>
              <a:ext uri="{FF2B5EF4-FFF2-40B4-BE49-F238E27FC236}">
                <a16:creationId xmlns:a16="http://schemas.microsoft.com/office/drawing/2014/main" id="{A7E30FA2-6225-4972-B5E5-153DCC515BCB}"/>
              </a:ext>
            </a:extLst>
          </p:cNvPr>
          <p:cNvSpPr>
            <a:spLocks noGrp="1"/>
          </p:cNvSpPr>
          <p:nvPr>
            <p:ph type="dt" sz="half" idx="10"/>
          </p:nvPr>
        </p:nvSpPr>
        <p:spPr/>
        <p:txBody>
          <a:bodyPr/>
          <a:lstStyle>
            <a:lvl1pPr>
              <a:defRPr/>
            </a:lvl1pPr>
          </a:lstStyle>
          <a:p>
            <a:pPr>
              <a:defRPr/>
            </a:pPr>
            <a:fld id="{0979CEEB-49C8-4BB6-AF3C-73EB48A768BE}" type="datetimeFigureOut">
              <a:rPr lang="it-IT"/>
              <a:pPr>
                <a:defRPr/>
              </a:pPr>
              <a:t>05/12/2018</a:t>
            </a:fld>
            <a:endParaRPr lang="it-IT"/>
          </a:p>
        </p:txBody>
      </p:sp>
      <p:sp>
        <p:nvSpPr>
          <p:cNvPr id="8" name="Segnaposto piè di pagina 21">
            <a:extLst>
              <a:ext uri="{FF2B5EF4-FFF2-40B4-BE49-F238E27FC236}">
                <a16:creationId xmlns:a16="http://schemas.microsoft.com/office/drawing/2014/main" id="{9429E527-F582-4722-A00C-1EE8FF069AA0}"/>
              </a:ext>
            </a:extLst>
          </p:cNvPr>
          <p:cNvSpPr>
            <a:spLocks noGrp="1"/>
          </p:cNvSpPr>
          <p:nvPr>
            <p:ph type="ftr" sz="quarter" idx="11"/>
          </p:nvPr>
        </p:nvSpPr>
        <p:spPr/>
        <p:txBody>
          <a:bodyPr/>
          <a:lstStyle>
            <a:lvl1pPr>
              <a:defRPr/>
            </a:lvl1pPr>
          </a:lstStyle>
          <a:p>
            <a:pPr>
              <a:defRPr/>
            </a:pPr>
            <a:endParaRPr lang="it-IT"/>
          </a:p>
        </p:txBody>
      </p:sp>
      <p:sp>
        <p:nvSpPr>
          <p:cNvPr id="9" name="Segnaposto numero diapositiva 17">
            <a:extLst>
              <a:ext uri="{FF2B5EF4-FFF2-40B4-BE49-F238E27FC236}">
                <a16:creationId xmlns:a16="http://schemas.microsoft.com/office/drawing/2014/main" id="{C15C3DD3-55EE-485F-B14B-7539E2592C57}"/>
              </a:ext>
            </a:extLst>
          </p:cNvPr>
          <p:cNvSpPr>
            <a:spLocks noGrp="1"/>
          </p:cNvSpPr>
          <p:nvPr>
            <p:ph type="sldNum" sz="quarter" idx="12"/>
          </p:nvPr>
        </p:nvSpPr>
        <p:spPr/>
        <p:txBody>
          <a:bodyPr/>
          <a:lstStyle>
            <a:lvl1pPr>
              <a:defRPr/>
            </a:lvl1pPr>
          </a:lstStyle>
          <a:p>
            <a:fld id="{91C3C2CD-0683-479D-B0C6-91B4A9027944}" type="slidenum">
              <a:rPr lang="it-IT" altLang="en-US"/>
              <a:pPr/>
              <a:t>‹#›</a:t>
            </a:fld>
            <a:endParaRPr lang="it-IT" altLang="en-US"/>
          </a:p>
        </p:txBody>
      </p:sp>
    </p:spTree>
    <p:extLst>
      <p:ext uri="{BB962C8B-B14F-4D97-AF65-F5344CB8AC3E}">
        <p14:creationId xmlns:p14="http://schemas.microsoft.com/office/powerpoint/2010/main" val="3275844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it-IT"/>
              <a:t>Fare clic per modificare lo stile del titolo</a:t>
            </a:r>
            <a:endParaRPr lang="en-US"/>
          </a:p>
        </p:txBody>
      </p:sp>
      <p:sp>
        <p:nvSpPr>
          <p:cNvPr id="3" name="Segnaposto data 9">
            <a:extLst>
              <a:ext uri="{FF2B5EF4-FFF2-40B4-BE49-F238E27FC236}">
                <a16:creationId xmlns:a16="http://schemas.microsoft.com/office/drawing/2014/main" id="{CFAA7A11-E1D4-44A6-831A-5CF654C4334D}"/>
              </a:ext>
            </a:extLst>
          </p:cNvPr>
          <p:cNvSpPr>
            <a:spLocks noGrp="1"/>
          </p:cNvSpPr>
          <p:nvPr>
            <p:ph type="dt" sz="half" idx="10"/>
          </p:nvPr>
        </p:nvSpPr>
        <p:spPr/>
        <p:txBody>
          <a:bodyPr/>
          <a:lstStyle>
            <a:lvl1pPr>
              <a:defRPr/>
            </a:lvl1pPr>
          </a:lstStyle>
          <a:p>
            <a:pPr>
              <a:defRPr/>
            </a:pPr>
            <a:fld id="{820B86BD-D3BB-488F-AE97-30B370FB0BA1}" type="datetimeFigureOut">
              <a:rPr lang="it-IT"/>
              <a:pPr>
                <a:defRPr/>
              </a:pPr>
              <a:t>05/12/2018</a:t>
            </a:fld>
            <a:endParaRPr lang="it-IT"/>
          </a:p>
        </p:txBody>
      </p:sp>
      <p:sp>
        <p:nvSpPr>
          <p:cNvPr id="4" name="Segnaposto piè di pagina 21">
            <a:extLst>
              <a:ext uri="{FF2B5EF4-FFF2-40B4-BE49-F238E27FC236}">
                <a16:creationId xmlns:a16="http://schemas.microsoft.com/office/drawing/2014/main" id="{43F8280B-42E3-46C7-BB7D-7D4FCE95CAB6}"/>
              </a:ext>
            </a:extLst>
          </p:cNvPr>
          <p:cNvSpPr>
            <a:spLocks noGrp="1"/>
          </p:cNvSpPr>
          <p:nvPr>
            <p:ph type="ftr" sz="quarter" idx="11"/>
          </p:nvPr>
        </p:nvSpPr>
        <p:spPr/>
        <p:txBody>
          <a:bodyPr/>
          <a:lstStyle>
            <a:lvl1pPr>
              <a:defRPr/>
            </a:lvl1pPr>
          </a:lstStyle>
          <a:p>
            <a:pPr>
              <a:defRPr/>
            </a:pPr>
            <a:endParaRPr lang="it-IT"/>
          </a:p>
        </p:txBody>
      </p:sp>
      <p:sp>
        <p:nvSpPr>
          <p:cNvPr id="5" name="Segnaposto numero diapositiva 17">
            <a:extLst>
              <a:ext uri="{FF2B5EF4-FFF2-40B4-BE49-F238E27FC236}">
                <a16:creationId xmlns:a16="http://schemas.microsoft.com/office/drawing/2014/main" id="{6E59301F-9704-4959-8675-3561BD9A99EE}"/>
              </a:ext>
            </a:extLst>
          </p:cNvPr>
          <p:cNvSpPr>
            <a:spLocks noGrp="1"/>
          </p:cNvSpPr>
          <p:nvPr>
            <p:ph type="sldNum" sz="quarter" idx="12"/>
          </p:nvPr>
        </p:nvSpPr>
        <p:spPr/>
        <p:txBody>
          <a:bodyPr/>
          <a:lstStyle>
            <a:lvl1pPr>
              <a:defRPr/>
            </a:lvl1pPr>
          </a:lstStyle>
          <a:p>
            <a:fld id="{2CB24A3F-30CB-4FC1-8EAF-E26AB71B8C09}" type="slidenum">
              <a:rPr lang="it-IT" altLang="en-US"/>
              <a:pPr/>
              <a:t>‹#›</a:t>
            </a:fld>
            <a:endParaRPr lang="it-IT" altLang="en-US"/>
          </a:p>
        </p:txBody>
      </p:sp>
    </p:spTree>
    <p:extLst>
      <p:ext uri="{BB962C8B-B14F-4D97-AF65-F5344CB8AC3E}">
        <p14:creationId xmlns:p14="http://schemas.microsoft.com/office/powerpoint/2010/main" val="178177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9">
            <a:extLst>
              <a:ext uri="{FF2B5EF4-FFF2-40B4-BE49-F238E27FC236}">
                <a16:creationId xmlns:a16="http://schemas.microsoft.com/office/drawing/2014/main" id="{CE484539-73B4-422B-B554-A823A2DAD01D}"/>
              </a:ext>
            </a:extLst>
          </p:cNvPr>
          <p:cNvSpPr>
            <a:spLocks noGrp="1"/>
          </p:cNvSpPr>
          <p:nvPr>
            <p:ph type="dt" sz="half" idx="10"/>
          </p:nvPr>
        </p:nvSpPr>
        <p:spPr/>
        <p:txBody>
          <a:bodyPr/>
          <a:lstStyle>
            <a:lvl1pPr>
              <a:defRPr/>
            </a:lvl1pPr>
          </a:lstStyle>
          <a:p>
            <a:pPr>
              <a:defRPr/>
            </a:pPr>
            <a:fld id="{BA071FF5-153D-42D1-9387-EC19E21C2C90}" type="datetimeFigureOut">
              <a:rPr lang="it-IT"/>
              <a:pPr>
                <a:defRPr/>
              </a:pPr>
              <a:t>05/12/2018</a:t>
            </a:fld>
            <a:endParaRPr lang="it-IT"/>
          </a:p>
        </p:txBody>
      </p:sp>
      <p:sp>
        <p:nvSpPr>
          <p:cNvPr id="3" name="Segnaposto piè di pagina 21">
            <a:extLst>
              <a:ext uri="{FF2B5EF4-FFF2-40B4-BE49-F238E27FC236}">
                <a16:creationId xmlns:a16="http://schemas.microsoft.com/office/drawing/2014/main" id="{3A6708F4-D7A3-4DF0-8856-6F1A66E6B97B}"/>
              </a:ext>
            </a:extLst>
          </p:cNvPr>
          <p:cNvSpPr>
            <a:spLocks noGrp="1"/>
          </p:cNvSpPr>
          <p:nvPr>
            <p:ph type="ftr" sz="quarter" idx="11"/>
          </p:nvPr>
        </p:nvSpPr>
        <p:spPr/>
        <p:txBody>
          <a:bodyPr/>
          <a:lstStyle>
            <a:lvl1pPr>
              <a:defRPr/>
            </a:lvl1pPr>
          </a:lstStyle>
          <a:p>
            <a:pPr>
              <a:defRPr/>
            </a:pPr>
            <a:endParaRPr lang="it-IT"/>
          </a:p>
        </p:txBody>
      </p:sp>
      <p:sp>
        <p:nvSpPr>
          <p:cNvPr id="4" name="Segnaposto numero diapositiva 17">
            <a:extLst>
              <a:ext uri="{FF2B5EF4-FFF2-40B4-BE49-F238E27FC236}">
                <a16:creationId xmlns:a16="http://schemas.microsoft.com/office/drawing/2014/main" id="{77DCCA08-7E4A-42C0-A7EB-EBE8323824FE}"/>
              </a:ext>
            </a:extLst>
          </p:cNvPr>
          <p:cNvSpPr>
            <a:spLocks noGrp="1"/>
          </p:cNvSpPr>
          <p:nvPr>
            <p:ph type="sldNum" sz="quarter" idx="12"/>
          </p:nvPr>
        </p:nvSpPr>
        <p:spPr/>
        <p:txBody>
          <a:bodyPr/>
          <a:lstStyle>
            <a:lvl1pPr>
              <a:defRPr/>
            </a:lvl1pPr>
          </a:lstStyle>
          <a:p>
            <a:fld id="{91EBAC3E-7403-4468-A638-452BD94B1D92}" type="slidenum">
              <a:rPr lang="it-IT" altLang="en-US"/>
              <a:pPr/>
              <a:t>‹#›</a:t>
            </a:fld>
            <a:endParaRPr lang="it-IT" altLang="en-US"/>
          </a:p>
        </p:txBody>
      </p:sp>
    </p:spTree>
    <p:extLst>
      <p:ext uri="{BB962C8B-B14F-4D97-AF65-F5344CB8AC3E}">
        <p14:creationId xmlns:p14="http://schemas.microsoft.com/office/powerpoint/2010/main" val="62288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it-IT"/>
              <a:t>Fare clic per modificare lo stile del titolo</a:t>
            </a:r>
            <a:endParaRPr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it-IT"/>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9">
            <a:extLst>
              <a:ext uri="{FF2B5EF4-FFF2-40B4-BE49-F238E27FC236}">
                <a16:creationId xmlns:a16="http://schemas.microsoft.com/office/drawing/2014/main" id="{ABDD938A-85DD-4EF7-9049-478C744B05A4}"/>
              </a:ext>
            </a:extLst>
          </p:cNvPr>
          <p:cNvSpPr>
            <a:spLocks noGrp="1"/>
          </p:cNvSpPr>
          <p:nvPr>
            <p:ph type="dt" sz="half" idx="10"/>
          </p:nvPr>
        </p:nvSpPr>
        <p:spPr/>
        <p:txBody>
          <a:bodyPr/>
          <a:lstStyle>
            <a:lvl1pPr>
              <a:defRPr/>
            </a:lvl1pPr>
          </a:lstStyle>
          <a:p>
            <a:pPr>
              <a:defRPr/>
            </a:pPr>
            <a:fld id="{5263CFAE-F3D4-44B6-A80A-77A115F4928C}" type="datetimeFigureOut">
              <a:rPr lang="it-IT"/>
              <a:pPr>
                <a:defRPr/>
              </a:pPr>
              <a:t>05/12/2018</a:t>
            </a:fld>
            <a:endParaRPr lang="it-IT"/>
          </a:p>
        </p:txBody>
      </p:sp>
      <p:sp>
        <p:nvSpPr>
          <p:cNvPr id="6" name="Segnaposto piè di pagina 21">
            <a:extLst>
              <a:ext uri="{FF2B5EF4-FFF2-40B4-BE49-F238E27FC236}">
                <a16:creationId xmlns:a16="http://schemas.microsoft.com/office/drawing/2014/main" id="{0E1B14DA-C82F-4BC6-AE8B-8331EFDDAE5F}"/>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17">
            <a:extLst>
              <a:ext uri="{FF2B5EF4-FFF2-40B4-BE49-F238E27FC236}">
                <a16:creationId xmlns:a16="http://schemas.microsoft.com/office/drawing/2014/main" id="{94EDCFCE-6536-49C0-93AA-FEB412712147}"/>
              </a:ext>
            </a:extLst>
          </p:cNvPr>
          <p:cNvSpPr>
            <a:spLocks noGrp="1"/>
          </p:cNvSpPr>
          <p:nvPr>
            <p:ph type="sldNum" sz="quarter" idx="12"/>
          </p:nvPr>
        </p:nvSpPr>
        <p:spPr/>
        <p:txBody>
          <a:bodyPr/>
          <a:lstStyle>
            <a:lvl1pPr>
              <a:defRPr/>
            </a:lvl1pPr>
          </a:lstStyle>
          <a:p>
            <a:fld id="{715AC2FF-DCB4-4D15-A89B-BF6D1167B115}" type="slidenum">
              <a:rPr lang="it-IT" altLang="en-US"/>
              <a:pPr/>
              <a:t>‹#›</a:t>
            </a:fld>
            <a:endParaRPr lang="it-IT" altLang="en-US"/>
          </a:p>
        </p:txBody>
      </p:sp>
    </p:spTree>
    <p:extLst>
      <p:ext uri="{BB962C8B-B14F-4D97-AF65-F5344CB8AC3E}">
        <p14:creationId xmlns:p14="http://schemas.microsoft.com/office/powerpoint/2010/main" val="1395234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itaglia e arrotonda singolo angolo rettangolo 13">
            <a:extLst>
              <a:ext uri="{FF2B5EF4-FFF2-40B4-BE49-F238E27FC236}">
                <a16:creationId xmlns:a16="http://schemas.microsoft.com/office/drawing/2014/main" id="{D7658957-A6B5-4D9D-9626-4D2305246308}"/>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Triangolo rettangolo 14">
            <a:extLst>
              <a:ext uri="{FF2B5EF4-FFF2-40B4-BE49-F238E27FC236}">
                <a16:creationId xmlns:a16="http://schemas.microsoft.com/office/drawing/2014/main" id="{CFD42F35-7986-426D-8461-34D94DB803B3}"/>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igura a mano libera 15">
            <a:extLst>
              <a:ext uri="{FF2B5EF4-FFF2-40B4-BE49-F238E27FC236}">
                <a16:creationId xmlns:a16="http://schemas.microsoft.com/office/drawing/2014/main" id="{9BC9A466-858D-4B11-A370-A6380FCE9158}"/>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igura a mano libera 16">
            <a:extLst>
              <a:ext uri="{FF2B5EF4-FFF2-40B4-BE49-F238E27FC236}">
                <a16:creationId xmlns:a16="http://schemas.microsoft.com/office/drawing/2014/main" id="{ABA2C116-ABFD-4D87-B117-D48131E0DF27}"/>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olo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it-IT"/>
              <a:t>Fare clic per modificare lo stile del titolo</a:t>
            </a:r>
            <a:endParaRPr lang="en-US"/>
          </a:p>
        </p:txBody>
      </p:sp>
      <p:sp>
        <p:nvSpPr>
          <p:cNvPr id="4" name="Segnaposto testo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it-IT"/>
              <a:t>Fare clic per modificare stili del testo dello schema</a:t>
            </a:r>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it-IT" noProof="0"/>
              <a:t>Fare clic sull'icona per inserire un'immagine</a:t>
            </a:r>
            <a:endParaRPr lang="en-US" noProof="0" dirty="0"/>
          </a:p>
        </p:txBody>
      </p:sp>
      <p:sp>
        <p:nvSpPr>
          <p:cNvPr id="9" name="Segnaposto data 4">
            <a:extLst>
              <a:ext uri="{FF2B5EF4-FFF2-40B4-BE49-F238E27FC236}">
                <a16:creationId xmlns:a16="http://schemas.microsoft.com/office/drawing/2014/main" id="{C417CC30-F9E0-42E9-8D9E-D7B09AFF98B6}"/>
              </a:ext>
            </a:extLst>
          </p:cNvPr>
          <p:cNvSpPr>
            <a:spLocks noGrp="1"/>
          </p:cNvSpPr>
          <p:nvPr>
            <p:ph type="dt" sz="half" idx="10"/>
          </p:nvPr>
        </p:nvSpPr>
        <p:spPr/>
        <p:txBody>
          <a:bodyPr/>
          <a:lstStyle>
            <a:lvl1pPr>
              <a:defRPr/>
            </a:lvl1pPr>
          </a:lstStyle>
          <a:p>
            <a:pPr>
              <a:defRPr/>
            </a:pPr>
            <a:fld id="{0E8197A5-3F32-4491-B14D-A6BA1FB31969}" type="datetimeFigureOut">
              <a:rPr lang="it-IT"/>
              <a:pPr>
                <a:defRPr/>
              </a:pPr>
              <a:t>05/12/2018</a:t>
            </a:fld>
            <a:endParaRPr lang="it-IT"/>
          </a:p>
        </p:txBody>
      </p:sp>
      <p:sp>
        <p:nvSpPr>
          <p:cNvPr id="10" name="Segnaposto piè di pagina 5">
            <a:extLst>
              <a:ext uri="{FF2B5EF4-FFF2-40B4-BE49-F238E27FC236}">
                <a16:creationId xmlns:a16="http://schemas.microsoft.com/office/drawing/2014/main" id="{F3A0560A-FB0F-45C2-8317-F8060BA067AD}"/>
              </a:ext>
            </a:extLst>
          </p:cNvPr>
          <p:cNvSpPr>
            <a:spLocks noGrp="1"/>
          </p:cNvSpPr>
          <p:nvPr>
            <p:ph type="ftr" sz="quarter" idx="11"/>
          </p:nvPr>
        </p:nvSpPr>
        <p:spPr/>
        <p:txBody>
          <a:bodyPr/>
          <a:lstStyle>
            <a:lvl1pPr>
              <a:defRPr/>
            </a:lvl1pPr>
          </a:lstStyle>
          <a:p>
            <a:pPr>
              <a:defRPr/>
            </a:pPr>
            <a:endParaRPr lang="it-IT"/>
          </a:p>
        </p:txBody>
      </p:sp>
      <p:sp>
        <p:nvSpPr>
          <p:cNvPr id="11" name="Segnaposto numero diapositiva 6">
            <a:extLst>
              <a:ext uri="{FF2B5EF4-FFF2-40B4-BE49-F238E27FC236}">
                <a16:creationId xmlns:a16="http://schemas.microsoft.com/office/drawing/2014/main" id="{14DDC4DD-5C36-4217-AACE-AC99C60EE1DA}"/>
              </a:ext>
            </a:extLst>
          </p:cNvPr>
          <p:cNvSpPr>
            <a:spLocks noGrp="1"/>
          </p:cNvSpPr>
          <p:nvPr>
            <p:ph type="sldNum" sz="quarter" idx="12"/>
          </p:nvPr>
        </p:nvSpPr>
        <p:spPr>
          <a:xfrm>
            <a:off x="8077200" y="6356350"/>
            <a:ext cx="609600" cy="365125"/>
          </a:xfrm>
        </p:spPr>
        <p:txBody>
          <a:bodyPr/>
          <a:lstStyle>
            <a:lvl1pPr>
              <a:defRPr/>
            </a:lvl1pPr>
          </a:lstStyle>
          <a:p>
            <a:fld id="{E7503D2B-21FC-48A7-A2B0-055026392C29}" type="slidenum">
              <a:rPr lang="it-IT" altLang="en-US"/>
              <a:pPr/>
              <a:t>‹#›</a:t>
            </a:fld>
            <a:endParaRPr lang="it-IT" altLang="en-US"/>
          </a:p>
        </p:txBody>
      </p:sp>
    </p:spTree>
    <p:extLst>
      <p:ext uri="{BB962C8B-B14F-4D97-AF65-F5344CB8AC3E}">
        <p14:creationId xmlns:p14="http://schemas.microsoft.com/office/powerpoint/2010/main" val="3441568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2.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igura a mano libera 6">
            <a:extLst>
              <a:ext uri="{FF2B5EF4-FFF2-40B4-BE49-F238E27FC236}">
                <a16:creationId xmlns:a16="http://schemas.microsoft.com/office/drawing/2014/main" id="{123C55B8-D54A-43FA-AB03-80A267B09973}"/>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igura a mano libera 7">
            <a:extLst>
              <a:ext uri="{FF2B5EF4-FFF2-40B4-BE49-F238E27FC236}">
                <a16:creationId xmlns:a16="http://schemas.microsoft.com/office/drawing/2014/main" id="{32EC7C23-844D-4200-855E-8A75FF4F3FBF}"/>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Segnaposto titolo 8">
            <a:extLst>
              <a:ext uri="{FF2B5EF4-FFF2-40B4-BE49-F238E27FC236}">
                <a16:creationId xmlns:a16="http://schemas.microsoft.com/office/drawing/2014/main" id="{F29AD39F-92B9-493D-AB76-FE860E8E88C5}"/>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it-IT" altLang="it-IT"/>
              <a:t>Fare clic per modificare lo stile del titolo</a:t>
            </a:r>
            <a:endParaRPr lang="en-US" altLang="it-IT"/>
          </a:p>
        </p:txBody>
      </p:sp>
      <p:sp>
        <p:nvSpPr>
          <p:cNvPr id="1029" name="Segnaposto testo 29">
            <a:extLst>
              <a:ext uri="{FF2B5EF4-FFF2-40B4-BE49-F238E27FC236}">
                <a16:creationId xmlns:a16="http://schemas.microsoft.com/office/drawing/2014/main" id="{7D6CC6B2-D00F-4EAD-9D44-9DF77613C4A6}"/>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 name="Segnaposto data 9">
            <a:extLst>
              <a:ext uri="{FF2B5EF4-FFF2-40B4-BE49-F238E27FC236}">
                <a16:creationId xmlns:a16="http://schemas.microsoft.com/office/drawing/2014/main" id="{95AD839D-6414-4327-B168-505B3D6B2308}"/>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190E5D4E-E4E7-43E5-A727-BF0B266FDD93}" type="datetimeFigureOut">
              <a:rPr lang="it-IT"/>
              <a:pPr>
                <a:defRPr/>
              </a:pPr>
              <a:t>05/12/2018</a:t>
            </a:fld>
            <a:endParaRPr lang="it-IT"/>
          </a:p>
        </p:txBody>
      </p:sp>
      <p:sp>
        <p:nvSpPr>
          <p:cNvPr id="22" name="Segnaposto piè di pagina 21">
            <a:extLst>
              <a:ext uri="{FF2B5EF4-FFF2-40B4-BE49-F238E27FC236}">
                <a16:creationId xmlns:a16="http://schemas.microsoft.com/office/drawing/2014/main" id="{A92EADC4-D867-4AD0-8C90-7E8D9EB7E355}"/>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it-IT"/>
          </a:p>
        </p:txBody>
      </p:sp>
      <p:sp>
        <p:nvSpPr>
          <p:cNvPr id="18" name="Segnaposto numero diapositiva 17">
            <a:extLst>
              <a:ext uri="{FF2B5EF4-FFF2-40B4-BE49-F238E27FC236}">
                <a16:creationId xmlns:a16="http://schemas.microsoft.com/office/drawing/2014/main" id="{497E6292-9866-49B2-9C54-01BF1605F067}"/>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D1EAEE"/>
                </a:solidFill>
                <a:latin typeface="Constantia" panose="02030602050306030303" pitchFamily="18" charset="0"/>
              </a:defRPr>
            </a:lvl1pPr>
          </a:lstStyle>
          <a:p>
            <a:fld id="{133BE43C-3277-4858-BA5C-EC253EF2EB85}" type="slidenum">
              <a:rPr lang="it-IT" altLang="en-US"/>
              <a:pPr/>
              <a:t>‹#›</a:t>
            </a:fld>
            <a:endParaRPr lang="it-IT" altLang="en-US"/>
          </a:p>
        </p:txBody>
      </p:sp>
      <p:grpSp>
        <p:nvGrpSpPr>
          <p:cNvPr id="1033" name="Gruppo 1">
            <a:extLst>
              <a:ext uri="{FF2B5EF4-FFF2-40B4-BE49-F238E27FC236}">
                <a16:creationId xmlns:a16="http://schemas.microsoft.com/office/drawing/2014/main" id="{9891DAB7-4FBA-440F-A621-5CEE725B36C5}"/>
              </a:ext>
            </a:extLst>
          </p:cNvPr>
          <p:cNvGrpSpPr>
            <a:grpSpLocks/>
          </p:cNvGrpSpPr>
          <p:nvPr/>
        </p:nvGrpSpPr>
        <p:grpSpPr bwMode="auto">
          <a:xfrm>
            <a:off x="-19050" y="203200"/>
            <a:ext cx="9180513" cy="647700"/>
            <a:chOff x="-19045" y="216550"/>
            <a:chExt cx="9180548" cy="649224"/>
          </a:xfrm>
        </p:grpSpPr>
        <p:sp>
          <p:nvSpPr>
            <p:cNvPr id="12" name="Figura a mano libera 11">
              <a:extLst>
                <a:ext uri="{FF2B5EF4-FFF2-40B4-BE49-F238E27FC236}">
                  <a16:creationId xmlns:a16="http://schemas.microsoft.com/office/drawing/2014/main" id="{1387C0D6-B5BA-4192-9816-8FDBDB2E6DBA}"/>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igura a mano libera 12">
              <a:extLst>
                <a:ext uri="{FF2B5EF4-FFF2-40B4-BE49-F238E27FC236}">
                  <a16:creationId xmlns:a16="http://schemas.microsoft.com/office/drawing/2014/main" id="{F8965EBC-BC15-41B1-B380-238D0069345B}"/>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71" r:id="rId9"/>
    <p:sldLayoutId id="2147483969" r:id="rId10"/>
    <p:sldLayoutId id="214748397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8C25C0-777D-44A1-86EC-1CDD1B6CEAB5}"/>
              </a:ext>
            </a:extLst>
          </p:cNvPr>
          <p:cNvSpPr>
            <a:spLocks noGrp="1"/>
          </p:cNvSpPr>
          <p:nvPr>
            <p:ph type="ctrTitle"/>
          </p:nvPr>
        </p:nvSpPr>
        <p:spPr>
          <a:xfrm>
            <a:off x="251520" y="2996952"/>
            <a:ext cx="8174712" cy="864096"/>
          </a:xfrm>
          <a:ln>
            <a:miter lim="800000"/>
            <a:headEnd/>
            <a:tailEnd/>
          </a:ln>
          <a:extLst/>
        </p:spPr>
        <p:txBody>
          <a:bodyPr>
            <a:noAutofit/>
          </a:bodyPr>
          <a:lstStyle/>
          <a:p>
            <a:pPr>
              <a:defRPr/>
            </a:pPr>
            <a:r>
              <a:rPr lang="en-GB" sz="2100" dirty="0"/>
              <a:t>ENSA Child, Youth and Family thematic working group</a:t>
            </a:r>
            <a:br>
              <a:rPr lang="en-GB" sz="2100" dirty="0"/>
            </a:br>
            <a:r>
              <a:rPr lang="en-GB" sz="2100" dirty="0"/>
              <a:t> </a:t>
            </a:r>
            <a:br>
              <a:rPr lang="en-GB" sz="3200" dirty="0"/>
            </a:br>
            <a:r>
              <a:rPr lang="en-GB" sz="6000" dirty="0"/>
              <a:t>Local Plans for the Youth </a:t>
            </a:r>
            <a:br>
              <a:rPr lang="en-GB" sz="4800" dirty="0"/>
            </a:br>
            <a:r>
              <a:rPr lang="en-GB" sz="4800" dirty="0"/>
              <a:t>in Veneto Region (Italy)</a:t>
            </a:r>
            <a:endParaRPr lang="it-IT" sz="3600" dirty="0"/>
          </a:p>
        </p:txBody>
      </p:sp>
      <p:sp>
        <p:nvSpPr>
          <p:cNvPr id="3075" name="Sottotitolo 2">
            <a:extLst>
              <a:ext uri="{FF2B5EF4-FFF2-40B4-BE49-F238E27FC236}">
                <a16:creationId xmlns:a16="http://schemas.microsoft.com/office/drawing/2014/main" id="{F227F4EC-25D0-4EEF-82C4-CA013E83D75A}"/>
              </a:ext>
            </a:extLst>
          </p:cNvPr>
          <p:cNvSpPr>
            <a:spLocks noGrp="1"/>
          </p:cNvSpPr>
          <p:nvPr>
            <p:ph type="subTitle" idx="1"/>
          </p:nvPr>
        </p:nvSpPr>
        <p:spPr>
          <a:xfrm>
            <a:off x="533400" y="4797425"/>
            <a:ext cx="7854950" cy="1128713"/>
          </a:xfrm>
        </p:spPr>
        <p:txBody>
          <a:bodyPr/>
          <a:lstStyle/>
          <a:p>
            <a:pPr marR="0" eaLnBrk="1" hangingPunct="1">
              <a:lnSpc>
                <a:spcPct val="90000"/>
              </a:lnSpc>
            </a:pPr>
            <a:r>
              <a:rPr lang="it-IT" altLang="it-IT" sz="2000" b="1"/>
              <a:t>Lorenzo Rampazzo</a:t>
            </a:r>
          </a:p>
          <a:p>
            <a:pPr marR="0" eaLnBrk="1" hangingPunct="1">
              <a:lnSpc>
                <a:spcPct val="90000"/>
              </a:lnSpc>
            </a:pPr>
            <a:r>
              <a:rPr lang="it-IT" altLang="it-IT" sz="1800"/>
              <a:t>Director, </a:t>
            </a:r>
            <a:r>
              <a:rPr lang="it-IT" altLang="it-IT" sz="1800" i="1"/>
              <a:t>Family, Child and Youth Unit – Social Services Department </a:t>
            </a:r>
          </a:p>
          <a:p>
            <a:pPr marR="0" eaLnBrk="1" hangingPunct="1">
              <a:lnSpc>
                <a:spcPct val="90000"/>
              </a:lnSpc>
            </a:pPr>
            <a:r>
              <a:rPr lang="it-IT" altLang="it-IT" sz="1800"/>
              <a:t>Veneto Region (Italy)</a:t>
            </a:r>
          </a:p>
          <a:p>
            <a:pPr marR="0" eaLnBrk="1" hangingPunct="1">
              <a:lnSpc>
                <a:spcPct val="90000"/>
              </a:lnSpc>
            </a:pPr>
            <a:endParaRPr lang="it-IT" altLang="it-IT" sz="2000"/>
          </a:p>
          <a:p>
            <a:pPr marR="0" eaLnBrk="1" hangingPunct="1">
              <a:lnSpc>
                <a:spcPct val="90000"/>
              </a:lnSpc>
            </a:pPr>
            <a:r>
              <a:rPr lang="it-IT" altLang="it-IT" sz="1800" b="1" i="1"/>
              <a:t>Vanersborg, 6</a:t>
            </a:r>
            <a:r>
              <a:rPr lang="it-IT" altLang="it-IT" sz="1800" b="1" i="1" baseline="30000"/>
              <a:t>th</a:t>
            </a:r>
            <a:r>
              <a:rPr lang="it-IT" altLang="it-IT" sz="1800" b="1" i="1"/>
              <a:t> December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6C0DF-0AB5-A14F-9A33-EDF76346489A}"/>
              </a:ext>
            </a:extLst>
          </p:cNvPr>
          <p:cNvSpPr>
            <a:spLocks noGrp="1"/>
          </p:cNvSpPr>
          <p:nvPr>
            <p:ph type="title"/>
          </p:nvPr>
        </p:nvSpPr>
        <p:spPr>
          <a:xfrm>
            <a:off x="457200" y="704850"/>
            <a:ext cx="8229600" cy="826533"/>
          </a:xfrm>
        </p:spPr>
        <p:txBody>
          <a:bodyPr/>
          <a:lstStyle/>
          <a:p>
            <a:r>
              <a:rPr lang="it-IT" sz="4000" b="1"/>
              <a:t>To be continued …</a:t>
            </a:r>
          </a:p>
        </p:txBody>
      </p:sp>
      <p:sp>
        <p:nvSpPr>
          <p:cNvPr id="3" name="Content Placeholder 2">
            <a:extLst>
              <a:ext uri="{FF2B5EF4-FFF2-40B4-BE49-F238E27FC236}">
                <a16:creationId xmlns:a16="http://schemas.microsoft.com/office/drawing/2014/main" id="{ECAE0CA5-224B-E541-AF6E-BE692C3312EF}"/>
              </a:ext>
            </a:extLst>
          </p:cNvPr>
          <p:cNvSpPr>
            <a:spLocks noGrp="1"/>
          </p:cNvSpPr>
          <p:nvPr>
            <p:ph idx="1"/>
          </p:nvPr>
        </p:nvSpPr>
        <p:spPr>
          <a:xfrm>
            <a:off x="488840" y="2024969"/>
            <a:ext cx="8229600" cy="4419865"/>
          </a:xfrm>
        </p:spPr>
        <p:txBody>
          <a:bodyPr/>
          <a:lstStyle/>
          <a:p>
            <a:r>
              <a:rPr lang="it-IT" b="1"/>
              <a:t>Training on project management</a:t>
            </a:r>
          </a:p>
          <a:p>
            <a:endParaRPr lang="it-IT" sz="1000" b="1"/>
          </a:p>
          <a:p>
            <a:r>
              <a:rPr lang="it-IT" b="1"/>
              <a:t>Output and outcome evaluation</a:t>
            </a:r>
          </a:p>
          <a:p>
            <a:endParaRPr lang="it-IT" sz="1000" b="1"/>
          </a:p>
          <a:p>
            <a:r>
              <a:rPr lang="it-IT" b="1"/>
              <a:t>Social return on investment</a:t>
            </a:r>
            <a:r>
              <a:rPr lang="it-IT"/>
              <a:t> (SROI): </a:t>
            </a:r>
            <a:r>
              <a:rPr lang="it-IT" sz="2000"/>
              <a:t>principles-based method for measuring extra-financial value (i.e., environmental and </a:t>
            </a:r>
            <a:r>
              <a:rPr lang="it-IT" sz="2000" b="1"/>
              <a:t>social</a:t>
            </a:r>
            <a:r>
              <a:rPr lang="it-IT" sz="2000"/>
              <a:t> value not currently reflected in conventional financial accounts) relative to resources invested</a:t>
            </a:r>
          </a:p>
          <a:p>
            <a:endParaRPr lang="it-IT" sz="1000"/>
          </a:p>
          <a:p>
            <a:r>
              <a:rPr lang="it-IT" sz="2800"/>
              <a:t>………….</a:t>
            </a:r>
            <a:endParaRPr lang="it-IT"/>
          </a:p>
        </p:txBody>
      </p:sp>
    </p:spTree>
    <p:extLst>
      <p:ext uri="{BB962C8B-B14F-4D97-AF65-F5344CB8AC3E}">
        <p14:creationId xmlns:p14="http://schemas.microsoft.com/office/powerpoint/2010/main" val="1316840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682E3-9149-5148-91EE-865E6165EAC6}"/>
              </a:ext>
            </a:extLst>
          </p:cNvPr>
          <p:cNvSpPr>
            <a:spLocks noGrp="1"/>
          </p:cNvSpPr>
          <p:nvPr>
            <p:ph type="title"/>
          </p:nvPr>
        </p:nvSpPr>
        <p:spPr/>
        <p:txBody>
          <a:bodyPr/>
          <a:lstStyle/>
          <a:p>
            <a:r>
              <a:rPr lang="it-IT" sz="4000" b="1"/>
              <a:t>… and The European Pillars of Social Rights?</a:t>
            </a:r>
          </a:p>
        </p:txBody>
      </p:sp>
      <p:sp>
        <p:nvSpPr>
          <p:cNvPr id="3" name="Content Placeholder 2">
            <a:extLst>
              <a:ext uri="{FF2B5EF4-FFF2-40B4-BE49-F238E27FC236}">
                <a16:creationId xmlns:a16="http://schemas.microsoft.com/office/drawing/2014/main" id="{6C8DA498-403F-9E4F-BCAA-72FC856FD869}"/>
              </a:ext>
            </a:extLst>
          </p:cNvPr>
          <p:cNvSpPr>
            <a:spLocks noGrp="1"/>
          </p:cNvSpPr>
          <p:nvPr>
            <p:ph idx="1"/>
          </p:nvPr>
        </p:nvSpPr>
        <p:spPr>
          <a:xfrm>
            <a:off x="457200" y="2179291"/>
            <a:ext cx="8229600" cy="3161563"/>
          </a:xfrm>
        </p:spPr>
        <p:txBody>
          <a:bodyPr/>
          <a:lstStyle/>
          <a:p>
            <a:pPr marL="0" indent="0">
              <a:buNone/>
            </a:pPr>
            <a:r>
              <a:rPr lang="it-IT" b="1"/>
              <a:t>Chapter I </a:t>
            </a:r>
          </a:p>
          <a:p>
            <a:pPr marL="0" indent="0">
              <a:buNone/>
            </a:pPr>
            <a:r>
              <a:rPr lang="it-IT" b="1"/>
              <a:t>Equal opportunities and access to the labour market</a:t>
            </a:r>
          </a:p>
          <a:p>
            <a:r>
              <a:rPr lang="it-IT"/>
              <a:t>01 – Education, training and life-long learning</a:t>
            </a:r>
          </a:p>
          <a:p>
            <a:r>
              <a:rPr lang="it-IT"/>
              <a:t>03 – Equal opportunities</a:t>
            </a:r>
          </a:p>
          <a:p>
            <a:r>
              <a:rPr lang="it-IT"/>
              <a:t>04 – Support to active employment</a:t>
            </a:r>
          </a:p>
        </p:txBody>
      </p:sp>
    </p:spTree>
    <p:extLst>
      <p:ext uri="{BB962C8B-B14F-4D97-AF65-F5344CB8AC3E}">
        <p14:creationId xmlns:p14="http://schemas.microsoft.com/office/powerpoint/2010/main" val="976928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a:extLst>
              <a:ext uri="{FF2B5EF4-FFF2-40B4-BE49-F238E27FC236}">
                <a16:creationId xmlns:a16="http://schemas.microsoft.com/office/drawing/2014/main" id="{EA15EFA1-6A1F-4D16-A8F5-823924FF5498}"/>
              </a:ext>
            </a:extLst>
          </p:cNvPr>
          <p:cNvSpPr>
            <a:spLocks noGrp="1"/>
          </p:cNvSpPr>
          <p:nvPr>
            <p:ph type="title"/>
          </p:nvPr>
        </p:nvSpPr>
        <p:spPr>
          <a:xfrm>
            <a:off x="457200" y="704850"/>
            <a:ext cx="8229600" cy="636588"/>
          </a:xfrm>
        </p:spPr>
        <p:txBody>
          <a:bodyPr/>
          <a:lstStyle/>
          <a:p>
            <a:r>
              <a:rPr lang="it-IT" altLang="it-IT" sz="4400" b="1"/>
              <a:t>Veneto Region</a:t>
            </a:r>
          </a:p>
        </p:txBody>
      </p:sp>
      <p:sp>
        <p:nvSpPr>
          <p:cNvPr id="4099" name="Segnaposto contenuto 2">
            <a:extLst>
              <a:ext uri="{FF2B5EF4-FFF2-40B4-BE49-F238E27FC236}">
                <a16:creationId xmlns:a16="http://schemas.microsoft.com/office/drawing/2014/main" id="{0427F596-AF7B-4D13-AFAB-3ABA6FE73D33}"/>
              </a:ext>
            </a:extLst>
          </p:cNvPr>
          <p:cNvSpPr>
            <a:spLocks noGrp="1"/>
          </p:cNvSpPr>
          <p:nvPr>
            <p:ph idx="1"/>
          </p:nvPr>
        </p:nvSpPr>
        <p:spPr>
          <a:xfrm>
            <a:off x="468313" y="1628775"/>
            <a:ext cx="8229600" cy="4479925"/>
          </a:xfrm>
        </p:spPr>
        <p:txBody>
          <a:bodyPr/>
          <a:lstStyle/>
          <a:p>
            <a:pPr>
              <a:spcAft>
                <a:spcPts val="600"/>
              </a:spcAft>
            </a:pPr>
            <a:r>
              <a:rPr lang="it-IT" altLang="it-IT" sz="2400"/>
              <a:t>One of the 20 Italian Regions</a:t>
            </a:r>
          </a:p>
          <a:p>
            <a:pPr>
              <a:spcAft>
                <a:spcPts val="600"/>
              </a:spcAft>
            </a:pPr>
            <a:r>
              <a:rPr lang="it-IT" altLang="it-IT" sz="2400"/>
              <a:t>In the North-East of Italy</a:t>
            </a:r>
          </a:p>
          <a:p>
            <a:pPr>
              <a:spcAft>
                <a:spcPts val="600"/>
              </a:spcAft>
            </a:pPr>
            <a:r>
              <a:rPr lang="it-IT" altLang="it-IT" sz="2400"/>
              <a:t>Capital: Venice</a:t>
            </a:r>
          </a:p>
          <a:p>
            <a:pPr>
              <a:spcAft>
                <a:spcPts val="600"/>
              </a:spcAft>
            </a:pPr>
            <a:r>
              <a:rPr lang="it-IT" altLang="it-IT" sz="2400"/>
              <a:t>Population 2017: 4.905.037</a:t>
            </a:r>
          </a:p>
          <a:p>
            <a:pPr>
              <a:spcAft>
                <a:spcPts val="600"/>
              </a:spcAft>
            </a:pPr>
            <a:r>
              <a:rPr lang="it-IT" altLang="it-IT" sz="2400"/>
              <a:t>Youth 2017 (15-28 years old): 704.963</a:t>
            </a:r>
          </a:p>
          <a:p>
            <a:pPr>
              <a:spcAft>
                <a:spcPts val="600"/>
              </a:spcAft>
            </a:pPr>
            <a:r>
              <a:rPr lang="it-IT" altLang="it-IT" sz="2400"/>
              <a:t>GDP 2017: € 32.500,00 p.p. (Italy: € 28.500,00 p.p.)</a:t>
            </a:r>
          </a:p>
          <a:p>
            <a:pPr>
              <a:spcAft>
                <a:spcPts val="600"/>
              </a:spcAft>
            </a:pPr>
            <a:r>
              <a:rPr lang="it-IT" altLang="it-IT" sz="2400"/>
              <a:t>9 Local Health and Social Services Authorities</a:t>
            </a:r>
          </a:p>
          <a:p>
            <a:pPr>
              <a:spcAft>
                <a:spcPts val="600"/>
              </a:spcAft>
            </a:pPr>
            <a:r>
              <a:rPr lang="it-IT" altLang="it-IT" sz="2400"/>
              <a:t>21 Social Services Districts</a:t>
            </a:r>
          </a:p>
          <a:p>
            <a:pPr>
              <a:spcAft>
                <a:spcPts val="600"/>
              </a:spcAft>
            </a:pPr>
            <a:r>
              <a:rPr lang="it-IT" altLang="it-IT" sz="2400"/>
              <a:t>575 Municipalities</a:t>
            </a:r>
          </a:p>
          <a:p>
            <a:endParaRPr lang="it-IT" altLang="it-IT"/>
          </a:p>
        </p:txBody>
      </p:sp>
      <p:pic>
        <p:nvPicPr>
          <p:cNvPr id="4100" name="Immagine 3">
            <a:extLst>
              <a:ext uri="{FF2B5EF4-FFF2-40B4-BE49-F238E27FC236}">
                <a16:creationId xmlns:a16="http://schemas.microsoft.com/office/drawing/2014/main" id="{A90B2BEC-7551-40B1-B439-2A0B6FC6CA4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40425" y="414338"/>
            <a:ext cx="269557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a:extLst>
              <a:ext uri="{FF2B5EF4-FFF2-40B4-BE49-F238E27FC236}">
                <a16:creationId xmlns:a16="http://schemas.microsoft.com/office/drawing/2014/main" id="{F621C0E9-0373-4F77-9B59-1D7F0215C64B}"/>
              </a:ext>
            </a:extLst>
          </p:cNvPr>
          <p:cNvSpPr>
            <a:spLocks noGrp="1"/>
          </p:cNvSpPr>
          <p:nvPr>
            <p:ph type="title"/>
          </p:nvPr>
        </p:nvSpPr>
        <p:spPr>
          <a:xfrm>
            <a:off x="457200" y="704850"/>
            <a:ext cx="8229600" cy="708025"/>
          </a:xfrm>
        </p:spPr>
        <p:txBody>
          <a:bodyPr/>
          <a:lstStyle/>
          <a:p>
            <a:r>
              <a:rPr lang="it-IT" altLang="it-IT" sz="4400" b="1"/>
              <a:t>Local Plans for the Youth</a:t>
            </a:r>
          </a:p>
        </p:txBody>
      </p:sp>
      <p:sp>
        <p:nvSpPr>
          <p:cNvPr id="5123" name="Segnaposto contenuto 2">
            <a:extLst>
              <a:ext uri="{FF2B5EF4-FFF2-40B4-BE49-F238E27FC236}">
                <a16:creationId xmlns:a16="http://schemas.microsoft.com/office/drawing/2014/main" id="{854ED5CA-AB5B-44D0-BEA0-6E9DC2D31D2F}"/>
              </a:ext>
            </a:extLst>
          </p:cNvPr>
          <p:cNvSpPr>
            <a:spLocks noGrp="1"/>
          </p:cNvSpPr>
          <p:nvPr>
            <p:ph idx="1"/>
          </p:nvPr>
        </p:nvSpPr>
        <p:spPr>
          <a:xfrm>
            <a:off x="457200" y="1773238"/>
            <a:ext cx="8229600" cy="4551362"/>
          </a:xfrm>
        </p:spPr>
        <p:txBody>
          <a:bodyPr/>
          <a:lstStyle/>
          <a:p>
            <a:pPr>
              <a:spcAft>
                <a:spcPts val="600"/>
              </a:spcAft>
            </a:pPr>
            <a:r>
              <a:rPr lang="it-IT" altLang="it-IT" sz="2400"/>
              <a:t>Based on the positive experience of Drug Prevention Plans and Children and Family Plans</a:t>
            </a:r>
          </a:p>
          <a:p>
            <a:pPr>
              <a:spcAft>
                <a:spcPts val="600"/>
              </a:spcAft>
            </a:pPr>
            <a:r>
              <a:rPr lang="it-IT" altLang="it-IT" sz="2400"/>
              <a:t>Introduced in 2017</a:t>
            </a:r>
          </a:p>
          <a:p>
            <a:pPr>
              <a:spcAft>
                <a:spcPts val="600"/>
              </a:spcAft>
            </a:pPr>
            <a:r>
              <a:rPr lang="it-IT" altLang="it-IT" sz="2400"/>
              <a:t>One Local Plan in each Social Services District</a:t>
            </a:r>
          </a:p>
          <a:p>
            <a:pPr>
              <a:spcAft>
                <a:spcPts val="600"/>
              </a:spcAft>
            </a:pPr>
            <a:r>
              <a:rPr lang="it-IT" altLang="it-IT" sz="2400"/>
              <a:t>Defined by Municipalities with the organizational support of LHA’s-Social Services Department and the professional support of ONG’s, Schools and other public and private entities working with the youth</a:t>
            </a:r>
          </a:p>
          <a:p>
            <a:pPr>
              <a:spcAft>
                <a:spcPts val="600"/>
              </a:spcAft>
            </a:pPr>
            <a:r>
              <a:rPr lang="it-IT" altLang="it-IT" sz="2400"/>
              <a:t>As integrated part of Local Plans for Social and Health Services signed by LHA’s and Municipalities</a:t>
            </a:r>
          </a:p>
          <a:p>
            <a:endParaRPr lang="it-IT" alt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contenuto 2">
            <a:extLst>
              <a:ext uri="{FF2B5EF4-FFF2-40B4-BE49-F238E27FC236}">
                <a16:creationId xmlns:a16="http://schemas.microsoft.com/office/drawing/2014/main" id="{50D092FC-5D4F-4919-8FA9-4CF09CBB9206}"/>
              </a:ext>
            </a:extLst>
          </p:cNvPr>
          <p:cNvSpPr>
            <a:spLocks noGrp="1"/>
          </p:cNvSpPr>
          <p:nvPr>
            <p:ph idx="1"/>
          </p:nvPr>
        </p:nvSpPr>
        <p:spPr>
          <a:xfrm>
            <a:off x="457200" y="1196975"/>
            <a:ext cx="8229600" cy="5127625"/>
          </a:xfrm>
        </p:spPr>
        <p:txBody>
          <a:bodyPr/>
          <a:lstStyle/>
          <a:p>
            <a:pPr>
              <a:spcAft>
                <a:spcPts val="600"/>
              </a:spcAft>
            </a:pPr>
            <a:r>
              <a:rPr lang="it-IT" altLang="it-IT" sz="2400"/>
              <a:t>An integrated set of projects, lasting one year each, specifically aimed at the youth</a:t>
            </a:r>
          </a:p>
          <a:p>
            <a:pPr>
              <a:spcAft>
                <a:spcPts val="600"/>
              </a:spcAft>
            </a:pPr>
            <a:r>
              <a:rPr lang="it-IT" altLang="it-IT" sz="2400"/>
              <a:t>Implemented by the public or private entities who proposed them</a:t>
            </a:r>
          </a:p>
          <a:p>
            <a:pPr>
              <a:spcAft>
                <a:spcPts val="600"/>
              </a:spcAft>
            </a:pPr>
            <a:r>
              <a:rPr lang="it-IT" altLang="it-IT" sz="2400"/>
              <a:t>Co-financing: at least 25%</a:t>
            </a:r>
          </a:p>
          <a:p>
            <a:pPr>
              <a:spcAft>
                <a:spcPts val="600"/>
              </a:spcAft>
            </a:pPr>
            <a:r>
              <a:rPr lang="it-IT" altLang="it-IT" sz="2400"/>
              <a:t>Budget: € 1.765.154,62 (2017) - € 1.362.148,08 (2018) excluding co-financing</a:t>
            </a:r>
          </a:p>
          <a:p>
            <a:pPr>
              <a:spcAft>
                <a:spcPts val="600"/>
              </a:spcAft>
            </a:pPr>
            <a:r>
              <a:rPr lang="it-IT" altLang="it-IT" sz="2400"/>
              <a:t>Budget per young person: € 2,50 (2017) - € 1,95 (2018) </a:t>
            </a:r>
          </a:p>
          <a:p>
            <a:pPr>
              <a:spcAft>
                <a:spcPts val="600"/>
              </a:spcAft>
            </a:pPr>
            <a:r>
              <a:rPr lang="it-IT" altLang="it-IT" sz="2400"/>
              <a:t>5% of the budget for technical and organizational support, monitoring and evalutation by University of Venice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a:extLst>
              <a:ext uri="{FF2B5EF4-FFF2-40B4-BE49-F238E27FC236}">
                <a16:creationId xmlns:a16="http://schemas.microsoft.com/office/drawing/2014/main" id="{0F2E9925-CC55-42E3-B091-F827952A36A8}"/>
              </a:ext>
            </a:extLst>
          </p:cNvPr>
          <p:cNvSpPr>
            <a:spLocks noGrp="1"/>
          </p:cNvSpPr>
          <p:nvPr>
            <p:ph type="title"/>
          </p:nvPr>
        </p:nvSpPr>
        <p:spPr>
          <a:xfrm>
            <a:off x="457200" y="704850"/>
            <a:ext cx="8229600" cy="563563"/>
          </a:xfrm>
        </p:spPr>
        <p:txBody>
          <a:bodyPr/>
          <a:lstStyle/>
          <a:p>
            <a:r>
              <a:rPr lang="it-IT" altLang="it-IT" sz="4400" b="1"/>
              <a:t>The rationale for Local Plans</a:t>
            </a:r>
          </a:p>
        </p:txBody>
      </p:sp>
      <p:sp>
        <p:nvSpPr>
          <p:cNvPr id="9219" name="Segnaposto contenuto 2">
            <a:extLst>
              <a:ext uri="{FF2B5EF4-FFF2-40B4-BE49-F238E27FC236}">
                <a16:creationId xmlns:a16="http://schemas.microsoft.com/office/drawing/2014/main" id="{FA928030-A833-4219-A662-A6AE51D6AFE0}"/>
              </a:ext>
            </a:extLst>
          </p:cNvPr>
          <p:cNvSpPr>
            <a:spLocks noGrp="1"/>
          </p:cNvSpPr>
          <p:nvPr>
            <p:ph idx="1"/>
          </p:nvPr>
        </p:nvSpPr>
        <p:spPr>
          <a:xfrm>
            <a:off x="457200" y="1412875"/>
            <a:ext cx="8229600" cy="4911725"/>
          </a:xfrm>
        </p:spPr>
        <p:txBody>
          <a:bodyPr/>
          <a:lstStyle/>
          <a:p>
            <a:pPr>
              <a:spcAft>
                <a:spcPts val="600"/>
              </a:spcAft>
            </a:pPr>
            <a:r>
              <a:rPr lang="it-IT" altLang="en-US" sz="2100"/>
              <a:t>Strengthening the Regional role of setting guidelines, coordinating, planning and monitoring policies and services for the youth;</a:t>
            </a:r>
          </a:p>
          <a:p>
            <a:pPr>
              <a:spcAft>
                <a:spcPts val="600"/>
              </a:spcAft>
            </a:pPr>
            <a:r>
              <a:rPr lang="it-IT" altLang="en-US" sz="2100"/>
              <a:t>Enhancing the planning and managing model of the </a:t>
            </a:r>
            <a:r>
              <a:rPr lang="it-IT" altLang="it-IT" sz="2100"/>
              <a:t>Local Plan for Social and Health Services promoting integration at local level between private and public sectors and between heath and social sectors;</a:t>
            </a:r>
            <a:endParaRPr lang="it-IT" altLang="en-US" sz="2100"/>
          </a:p>
          <a:p>
            <a:pPr>
              <a:spcAft>
                <a:spcPts val="600"/>
              </a:spcAft>
            </a:pPr>
            <a:r>
              <a:rPr lang="it-IT" altLang="en-US" sz="2100"/>
              <a:t>Abandoning the approach of the small intervention, limited in time, favouring a planned and projectual approach;</a:t>
            </a:r>
          </a:p>
          <a:p>
            <a:pPr>
              <a:spcAft>
                <a:spcPts val="600"/>
              </a:spcAft>
            </a:pPr>
            <a:r>
              <a:rPr lang="it-IT" altLang="en-US" sz="2100"/>
              <a:t>Promoting an organizational and operational structure guaranteeing quality, integration among sectors and monitoring and evaluation;</a:t>
            </a:r>
          </a:p>
          <a:p>
            <a:pPr>
              <a:spcAft>
                <a:spcPts val="600"/>
              </a:spcAft>
            </a:pPr>
            <a:r>
              <a:rPr lang="it-IT" altLang="en-US" sz="2100"/>
              <a:t>Developping a coordinated and integrated approach to policies and projects aimed at the youth.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a:extLst>
              <a:ext uri="{FF2B5EF4-FFF2-40B4-BE49-F238E27FC236}">
                <a16:creationId xmlns:a16="http://schemas.microsoft.com/office/drawing/2014/main" id="{3A0B16D6-8024-4AC5-AE8A-B91D95DD07B3}"/>
              </a:ext>
            </a:extLst>
          </p:cNvPr>
          <p:cNvSpPr>
            <a:spLocks noGrp="1"/>
          </p:cNvSpPr>
          <p:nvPr>
            <p:ph type="title"/>
          </p:nvPr>
        </p:nvSpPr>
        <p:spPr>
          <a:xfrm>
            <a:off x="457200" y="533400"/>
            <a:ext cx="8229600" cy="779463"/>
          </a:xfrm>
        </p:spPr>
        <p:txBody>
          <a:bodyPr/>
          <a:lstStyle/>
          <a:p>
            <a:r>
              <a:rPr lang="it-IT" altLang="it-IT" sz="4400" b="1"/>
              <a:t>Projects aimed at the youth</a:t>
            </a:r>
          </a:p>
        </p:txBody>
      </p:sp>
      <p:sp>
        <p:nvSpPr>
          <p:cNvPr id="7171" name="Segnaposto contenuto 2">
            <a:extLst>
              <a:ext uri="{FF2B5EF4-FFF2-40B4-BE49-F238E27FC236}">
                <a16:creationId xmlns:a16="http://schemas.microsoft.com/office/drawing/2014/main" id="{195DB54C-5F02-4FDF-BD85-00279C35B61F}"/>
              </a:ext>
            </a:extLst>
          </p:cNvPr>
          <p:cNvSpPr>
            <a:spLocks noGrp="1"/>
          </p:cNvSpPr>
          <p:nvPr>
            <p:ph idx="1"/>
          </p:nvPr>
        </p:nvSpPr>
        <p:spPr>
          <a:xfrm>
            <a:off x="457200" y="1575475"/>
            <a:ext cx="8229600" cy="4749125"/>
          </a:xfrm>
        </p:spPr>
        <p:txBody>
          <a:bodyPr/>
          <a:lstStyle/>
          <a:p>
            <a:pPr marL="0" indent="0">
              <a:buNone/>
              <a:defRPr/>
            </a:pPr>
            <a:r>
              <a:rPr lang="it-IT" altLang="it-IT" b="1" u="sng"/>
              <a:t>Main goal:</a:t>
            </a:r>
          </a:p>
          <a:p>
            <a:pPr marL="0" indent="0">
              <a:buNone/>
              <a:defRPr/>
            </a:pPr>
            <a:r>
              <a:rPr lang="it-IT" altLang="it-IT" b="1" i="1"/>
              <a:t>Active Citizenship/Participation to community life</a:t>
            </a:r>
          </a:p>
          <a:p>
            <a:pPr marL="0" indent="0">
              <a:buNone/>
              <a:defRPr/>
            </a:pPr>
            <a:endParaRPr lang="it-IT" altLang="it-IT" sz="1400" b="1" i="1"/>
          </a:p>
          <a:p>
            <a:pPr marL="0" indent="0">
              <a:buNone/>
              <a:defRPr/>
            </a:pPr>
            <a:r>
              <a:rPr lang="it-IT" altLang="it-IT" b="1" u="sng"/>
              <a:t>At least one in each of the following areas:</a:t>
            </a:r>
          </a:p>
          <a:p>
            <a:pPr marL="0" indent="0">
              <a:buNone/>
              <a:defRPr/>
            </a:pPr>
            <a:endParaRPr lang="it-IT" altLang="it-IT" sz="800" b="1" u="sng"/>
          </a:p>
          <a:p>
            <a:pPr>
              <a:defRPr/>
            </a:pPr>
            <a:r>
              <a:rPr lang="it-IT" altLang="it-IT" b="1"/>
              <a:t>Inter-generational </a:t>
            </a:r>
            <a:r>
              <a:rPr lang="it-IT" altLang="it-IT" b="1" dirty="0" err="1"/>
              <a:t>exchange</a:t>
            </a:r>
            <a:r>
              <a:rPr lang="it-IT" altLang="it-IT" b="1" dirty="0"/>
              <a:t> (</a:t>
            </a:r>
            <a:r>
              <a:rPr lang="en-US" sz="2000" b="1" i="1" dirty="0"/>
              <a:t>exchange among generations</a:t>
            </a:r>
            <a:r>
              <a:rPr lang="en-US" b="1" i="1" dirty="0"/>
              <a:t>)</a:t>
            </a:r>
            <a:r>
              <a:rPr lang="it-IT" altLang="it-IT" b="1" dirty="0"/>
              <a:t>: </a:t>
            </a:r>
          </a:p>
          <a:p>
            <a:pPr marL="0" indent="0">
              <a:buFont typeface="Wingdings 2" panose="05020102010507070707" pitchFamily="18" charset="2"/>
              <a:buNone/>
              <a:defRPr/>
            </a:pPr>
            <a:r>
              <a:rPr lang="en-US" sz="2100" dirty="0"/>
              <a:t>The objective is to systemize interventions that could </a:t>
            </a:r>
            <a:r>
              <a:rPr lang="en-US" sz="2100" b="1" dirty="0"/>
              <a:t>bring the young people </a:t>
            </a:r>
            <a:r>
              <a:rPr lang="en-US" sz="2100" b="1" u="sng" dirty="0"/>
              <a:t>closer </a:t>
            </a:r>
            <a:r>
              <a:rPr lang="en-US" sz="2100" b="1" dirty="0"/>
              <a:t>to employment</a:t>
            </a:r>
            <a:r>
              <a:rPr lang="en-US" sz="2100" dirty="0"/>
              <a:t> with initiatives that allow them to develop jobs that, thanks to the abilities they require, are made  attractive and gratifying (ex: give new life to occupations of the past, bringing closer students to the venetian cultural heritage, closing digital gaps of seniors.)</a:t>
            </a:r>
            <a:endParaRPr lang="it-IT" altLang="it-IT" sz="2100" dirty="0"/>
          </a:p>
          <a:p>
            <a:pPr marL="0" indent="0">
              <a:buFont typeface="Wingdings 2" panose="05020102010507070707" pitchFamily="18" charset="2"/>
              <a:buNone/>
              <a:defRPr/>
            </a:pPr>
            <a:endParaRPr lang="it-IT" alt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B1AAFEC-E27A-48F3-81A2-2DCEC16876D9}"/>
              </a:ext>
            </a:extLst>
          </p:cNvPr>
          <p:cNvSpPr>
            <a:spLocks noGrp="1"/>
          </p:cNvSpPr>
          <p:nvPr>
            <p:ph idx="1"/>
          </p:nvPr>
        </p:nvSpPr>
        <p:spPr>
          <a:xfrm>
            <a:off x="457200" y="476250"/>
            <a:ext cx="8229600" cy="5848350"/>
          </a:xfrm>
        </p:spPr>
        <p:txBody>
          <a:bodyPr/>
          <a:lstStyle/>
          <a:p>
            <a:pPr>
              <a:defRPr/>
            </a:pPr>
            <a:r>
              <a:rPr lang="it-IT" altLang="it-IT" b="1" dirty="0" err="1"/>
              <a:t>Prevention</a:t>
            </a:r>
            <a:r>
              <a:rPr lang="it-IT" altLang="it-IT" b="1" dirty="0"/>
              <a:t> of </a:t>
            </a:r>
            <a:r>
              <a:rPr lang="it-IT" altLang="it-IT" b="1" dirty="0" err="1"/>
              <a:t>youth</a:t>
            </a:r>
            <a:r>
              <a:rPr lang="it-IT" altLang="it-IT" b="1" dirty="0"/>
              <a:t> </a:t>
            </a:r>
            <a:r>
              <a:rPr lang="it-IT" altLang="it-IT" b="1" dirty="0" err="1"/>
              <a:t>distress</a:t>
            </a:r>
            <a:r>
              <a:rPr lang="it-IT" altLang="it-IT" b="1" dirty="0"/>
              <a:t> (</a:t>
            </a:r>
            <a:r>
              <a:rPr lang="en-US" sz="2000" b="1" i="1" dirty="0"/>
              <a:t>building bridges</a:t>
            </a:r>
            <a:r>
              <a:rPr lang="en-US" b="1" dirty="0"/>
              <a:t>)</a:t>
            </a:r>
            <a:r>
              <a:rPr lang="it-IT" altLang="it-IT" b="1" dirty="0"/>
              <a:t>: </a:t>
            </a:r>
          </a:p>
          <a:p>
            <a:pPr marL="0" indent="0">
              <a:buFont typeface="Wingdings 2" panose="05020102010507070707" pitchFamily="18" charset="2"/>
              <a:buNone/>
              <a:defRPr/>
            </a:pPr>
            <a:r>
              <a:rPr lang="en-US" sz="2100" dirty="0"/>
              <a:t>The objective is offering future perspectives to youth allowing them to build their life plans with shared, strong, continuous training and education proposals based on the needs that have been observed and expressed by youth themselves through and with the involvement of local stakeholders: schools, municipalities, youth associations, community centers… More specifically the aim is to </a:t>
            </a:r>
            <a:r>
              <a:rPr lang="en-US" sz="2100" b="1" dirty="0"/>
              <a:t>build bridges</a:t>
            </a:r>
            <a:r>
              <a:rPr lang="en-US" sz="2100" dirty="0"/>
              <a:t> trying to integrate the </a:t>
            </a:r>
            <a:r>
              <a:rPr lang="en-US" sz="2100" b="1" dirty="0"/>
              <a:t>promotion of well-being,</a:t>
            </a:r>
            <a:r>
              <a:rPr lang="en-US" sz="2100" dirty="0"/>
              <a:t> community development and families’ empowerment. (open schools, active citizenship initiatives for school drop outs..).</a:t>
            </a:r>
            <a:r>
              <a:rPr lang="en-US" sz="2200" dirty="0"/>
              <a:t> </a:t>
            </a:r>
          </a:p>
          <a:p>
            <a:pPr>
              <a:defRPr/>
            </a:pPr>
            <a:endParaRPr lang="it-IT" altLang="it-IT" sz="1800" dirty="0"/>
          </a:p>
          <a:p>
            <a:pPr>
              <a:defRPr/>
            </a:pPr>
            <a:r>
              <a:rPr lang="it-IT" altLang="it-IT" dirty="0" err="1"/>
              <a:t>Creativity</a:t>
            </a:r>
            <a:r>
              <a:rPr lang="it-IT" altLang="it-IT" dirty="0"/>
              <a:t> workshops for the </a:t>
            </a:r>
            <a:r>
              <a:rPr lang="it-IT" altLang="it-IT" dirty="0" err="1"/>
              <a:t>youth</a:t>
            </a:r>
            <a:r>
              <a:rPr lang="it-IT" altLang="it-IT" dirty="0"/>
              <a:t> (</a:t>
            </a:r>
            <a:r>
              <a:rPr lang="en-US" sz="2000" b="1" i="1" dirty="0"/>
              <a:t>independence</a:t>
            </a:r>
            <a:r>
              <a:rPr lang="en-US" b="1" dirty="0"/>
              <a:t>)</a:t>
            </a:r>
            <a:r>
              <a:rPr lang="it-IT" altLang="it-IT" dirty="0"/>
              <a:t>: </a:t>
            </a:r>
          </a:p>
          <a:p>
            <a:pPr marL="0" indent="0">
              <a:buFont typeface="Wingdings 2" panose="05020102010507070707" pitchFamily="18" charset="2"/>
              <a:buNone/>
              <a:defRPr/>
            </a:pPr>
            <a:r>
              <a:rPr lang="en-US" sz="2100" dirty="0"/>
              <a:t>The objective is giving youth through laboratory experiences the possibility to interact among themselves and with experts, to experiment different fields of interest in a process of “aggregative education</a:t>
            </a:r>
            <a:r>
              <a:rPr lang="en-US" sz="2100" b="1" dirty="0"/>
              <a:t>” </a:t>
            </a:r>
            <a:r>
              <a:rPr lang="en-US" sz="2100" dirty="0"/>
              <a:t>that enhances the value of being together orienting it at personal growth and building one owns future. </a:t>
            </a:r>
            <a:endParaRPr lang="it-IT" sz="2100" dirty="0"/>
          </a:p>
          <a:p>
            <a:pPr>
              <a:defRPr/>
            </a:pPr>
            <a:endParaRPr lang="it-IT" altLang="it-IT" dirty="0"/>
          </a:p>
          <a:p>
            <a:pPr>
              <a:defRPr/>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a:extLst>
              <a:ext uri="{FF2B5EF4-FFF2-40B4-BE49-F238E27FC236}">
                <a16:creationId xmlns:a16="http://schemas.microsoft.com/office/drawing/2014/main" id="{C5526FC5-A765-4349-88A1-8E8EF79E80FD}"/>
              </a:ext>
            </a:extLst>
          </p:cNvPr>
          <p:cNvSpPr>
            <a:spLocks noGrp="1"/>
          </p:cNvSpPr>
          <p:nvPr>
            <p:ph type="title"/>
          </p:nvPr>
        </p:nvSpPr>
        <p:spPr>
          <a:xfrm>
            <a:off x="457200" y="533400"/>
            <a:ext cx="8229600" cy="852488"/>
          </a:xfrm>
        </p:spPr>
        <p:txBody>
          <a:bodyPr/>
          <a:lstStyle/>
          <a:p>
            <a:r>
              <a:rPr lang="it-IT" altLang="en-US" sz="4400" b="1"/>
              <a:t>Output</a:t>
            </a:r>
          </a:p>
        </p:txBody>
      </p:sp>
      <p:sp>
        <p:nvSpPr>
          <p:cNvPr id="3" name="Segnaposto contenuto 2">
            <a:extLst>
              <a:ext uri="{FF2B5EF4-FFF2-40B4-BE49-F238E27FC236}">
                <a16:creationId xmlns:a16="http://schemas.microsoft.com/office/drawing/2014/main" id="{0CD80045-B6BA-4E56-A138-568172FD34B2}"/>
              </a:ext>
            </a:extLst>
          </p:cNvPr>
          <p:cNvSpPr>
            <a:spLocks noGrp="1"/>
          </p:cNvSpPr>
          <p:nvPr>
            <p:ph idx="1"/>
          </p:nvPr>
        </p:nvSpPr>
        <p:spPr>
          <a:xfrm>
            <a:off x="457200" y="1700213"/>
            <a:ext cx="8229600" cy="4624387"/>
          </a:xfrm>
        </p:spPr>
        <p:txBody>
          <a:bodyPr/>
          <a:lstStyle/>
          <a:p>
            <a:pPr>
              <a:defRPr/>
            </a:pPr>
            <a:r>
              <a:rPr lang="it-IT" dirty="0"/>
              <a:t>21 Local </a:t>
            </a:r>
            <a:r>
              <a:rPr lang="it-IT" dirty="0" err="1"/>
              <a:t>Plans</a:t>
            </a:r>
            <a:endParaRPr lang="it-IT" dirty="0"/>
          </a:p>
          <a:p>
            <a:pPr>
              <a:defRPr/>
            </a:pPr>
            <a:r>
              <a:rPr lang="it-IT" dirty="0"/>
              <a:t>143 </a:t>
            </a:r>
            <a:r>
              <a:rPr lang="it-IT" dirty="0" err="1"/>
              <a:t>projects</a:t>
            </a:r>
            <a:endParaRPr lang="it-IT" dirty="0"/>
          </a:p>
          <a:p>
            <a:pPr>
              <a:defRPr/>
            </a:pPr>
            <a:r>
              <a:rPr lang="it-IT" dirty="0"/>
              <a:t>448 </a:t>
            </a:r>
            <a:r>
              <a:rPr lang="it-IT" dirty="0" err="1"/>
              <a:t>municipalities</a:t>
            </a:r>
            <a:r>
              <a:rPr lang="it-IT" dirty="0"/>
              <a:t> (78,5%)</a:t>
            </a:r>
          </a:p>
          <a:p>
            <a:pPr>
              <a:defRPr/>
            </a:pPr>
            <a:r>
              <a:rPr lang="it-IT" dirty="0"/>
              <a:t>502 private (</a:t>
            </a:r>
            <a:r>
              <a:rPr lang="it-IT" dirty="0" err="1"/>
              <a:t>ONG’s</a:t>
            </a:r>
            <a:r>
              <a:rPr lang="it-IT" dirty="0"/>
              <a:t>) or public (</a:t>
            </a:r>
            <a:r>
              <a:rPr lang="it-IT" dirty="0" err="1"/>
              <a:t>schools</a:t>
            </a:r>
            <a:r>
              <a:rPr lang="it-IT"/>
              <a:t>) entities</a:t>
            </a:r>
          </a:p>
          <a:p>
            <a:pPr>
              <a:defRPr/>
            </a:pPr>
            <a:endParaRPr lang="it-IT" dirty="0"/>
          </a:p>
          <a:p>
            <a:pPr marL="0" indent="0">
              <a:buNone/>
              <a:defRPr/>
            </a:pPr>
            <a:r>
              <a:rPr lang="it-IT" b="1" i="1"/>
              <a:t>to be included in the forthcoming new edition of Local Plans of Social and Health Services – area Family, Children and Youth, which includes inter alia national and regional projects of voluntary social service</a:t>
            </a:r>
            <a:endParaRPr lang="it-IT" b="1"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a:extLst>
              <a:ext uri="{FF2B5EF4-FFF2-40B4-BE49-F238E27FC236}">
                <a16:creationId xmlns:a16="http://schemas.microsoft.com/office/drawing/2014/main" id="{7C9604D0-8107-482B-A552-8ED3C0A05A9F}"/>
              </a:ext>
            </a:extLst>
          </p:cNvPr>
          <p:cNvSpPr>
            <a:spLocks noGrp="1"/>
          </p:cNvSpPr>
          <p:nvPr>
            <p:ph type="title"/>
          </p:nvPr>
        </p:nvSpPr>
        <p:spPr>
          <a:xfrm>
            <a:off x="457200" y="704850"/>
            <a:ext cx="8229600" cy="708025"/>
          </a:xfrm>
        </p:spPr>
        <p:txBody>
          <a:bodyPr/>
          <a:lstStyle/>
          <a:p>
            <a:r>
              <a:rPr lang="it-IT" altLang="en-US" sz="4400" b="1"/>
              <a:t>Some preliminary views</a:t>
            </a:r>
          </a:p>
        </p:txBody>
      </p:sp>
      <p:sp>
        <p:nvSpPr>
          <p:cNvPr id="11267" name="Segnaposto contenuto 2">
            <a:extLst>
              <a:ext uri="{FF2B5EF4-FFF2-40B4-BE49-F238E27FC236}">
                <a16:creationId xmlns:a16="http://schemas.microsoft.com/office/drawing/2014/main" id="{4F7B4DA8-D391-4146-A1E6-5076941E207B}"/>
              </a:ext>
            </a:extLst>
          </p:cNvPr>
          <p:cNvSpPr>
            <a:spLocks noGrp="1"/>
          </p:cNvSpPr>
          <p:nvPr>
            <p:ph idx="1"/>
          </p:nvPr>
        </p:nvSpPr>
        <p:spPr>
          <a:xfrm>
            <a:off x="457200" y="1628775"/>
            <a:ext cx="8229600" cy="4695825"/>
          </a:xfrm>
        </p:spPr>
        <p:txBody>
          <a:bodyPr/>
          <a:lstStyle/>
          <a:p>
            <a:r>
              <a:rPr lang="it-IT" altLang="en-US" sz="2200"/>
              <a:t>Policies for the youth are a patchwork. That’s why this Plan is good: it makes intervention homogeneous in all communities. </a:t>
            </a:r>
            <a:r>
              <a:rPr lang="it-IT" altLang="en-US"/>
              <a:t>(</a:t>
            </a:r>
            <a:r>
              <a:rPr lang="it-IT" altLang="en-US" sz="2000" i="1"/>
              <a:t>Mayor of Carmignano di Brenta</a:t>
            </a:r>
            <a:r>
              <a:rPr lang="it-IT" altLang="en-US" i="1"/>
              <a:t>)</a:t>
            </a:r>
          </a:p>
          <a:p>
            <a:r>
              <a:rPr lang="it-IT" altLang="en-US" sz="2200"/>
              <a:t>I appreciate the interest in outputs and outcomes by the Region itself: this approach should be adopted more often. Maybe it’s easier to start from youth policies. </a:t>
            </a:r>
            <a:r>
              <a:rPr lang="it-IT" altLang="en-US" sz="2200" i="1"/>
              <a:t>(</a:t>
            </a:r>
            <a:r>
              <a:rPr lang="it-IT" altLang="en-US" sz="2000" i="1"/>
              <a:t>Assessor of Belluno</a:t>
            </a:r>
            <a:r>
              <a:rPr lang="it-IT" altLang="en-US" sz="2200"/>
              <a:t>)</a:t>
            </a:r>
          </a:p>
          <a:p>
            <a:r>
              <a:rPr lang="it-IT" altLang="en-US" sz="2200"/>
              <a:t>This Plan is a great opportunity, including formal agreements among participants, sharing of projects and interventions, an attempt to a dynamic analysis of needs, but also of possible perspectives for the future. (</a:t>
            </a:r>
            <a:r>
              <a:rPr lang="it-IT" altLang="en-US" sz="2000" i="1"/>
              <a:t>Assessor of San Donà</a:t>
            </a:r>
            <a:r>
              <a:rPr lang="it-IT" altLang="en-US" sz="2200"/>
              <a:t>)</a:t>
            </a:r>
            <a:r>
              <a:rPr lang="it-IT" altLang="en-US" sz="2200" i="1"/>
              <a:t> </a:t>
            </a:r>
          </a:p>
          <a:p>
            <a:r>
              <a:rPr lang="it-IT" altLang="en-US" sz="2200"/>
              <a:t>This Plan arrived at the right moment: it made us work for the youth, but expecially it made us networking willingly or unwillingly. (</a:t>
            </a:r>
            <a:r>
              <a:rPr lang="it-IT" altLang="en-US" sz="2000" i="1"/>
              <a:t>Mayor of Sona</a:t>
            </a:r>
            <a:r>
              <a:rPr lang="it-IT" altLang="en-US" sz="2200"/>
              <a: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1119</TotalTime>
  <Words>785</Words>
  <Application>Microsoft Office PowerPoint</Application>
  <PresentationFormat>On-screen Show (4:3)</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Equinozio</vt:lpstr>
      <vt:lpstr>ENSA Child, Youth and Family thematic working group   Local Plans for the Youth  in Veneto Region (Italy)</vt:lpstr>
      <vt:lpstr>Veneto Region</vt:lpstr>
      <vt:lpstr>Local Plans for the Youth</vt:lpstr>
      <vt:lpstr>PowerPoint Presentation</vt:lpstr>
      <vt:lpstr>The rationale for Local Plans</vt:lpstr>
      <vt:lpstr>Projects aimed at the youth</vt:lpstr>
      <vt:lpstr>PowerPoint Presentation</vt:lpstr>
      <vt:lpstr>Output</vt:lpstr>
      <vt:lpstr>Some preliminary views</vt:lpstr>
      <vt:lpstr>To be continued …</vt:lpstr>
      <vt:lpstr>… and The European Pillars of Social Rights?</vt:lpstr>
    </vt:vector>
  </TitlesOfParts>
  <Company>rve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Costi Standard  in Psichiatria</dc:title>
  <dc:creator>lorenzo-rampazzo</dc:creator>
  <cp:lastModifiedBy>L Rampazzo</cp:lastModifiedBy>
  <cp:revision>102</cp:revision>
  <cp:lastPrinted>2013-12-06T10:05:26Z</cp:lastPrinted>
  <dcterms:created xsi:type="dcterms:W3CDTF">2011-12-12T09:28:53Z</dcterms:created>
  <dcterms:modified xsi:type="dcterms:W3CDTF">2018-12-05T13:32:57Z</dcterms:modified>
</cp:coreProperties>
</file>