
<file path=[Content_Types].xml><?xml version="1.0" encoding="utf-8"?>
<Types xmlns="http://schemas.openxmlformats.org/package/2006/content-types">
  <Default Extension="jpeg" ContentType="image/jpeg"/>
  <Default Extension="jpg" ContentType="image/jp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70" r:id="rId6"/>
    <p:sldId id="271" r:id="rId7"/>
    <p:sldId id="272" r:id="rId8"/>
    <p:sldId id="285" r:id="rId9"/>
    <p:sldId id="273" r:id="rId10"/>
    <p:sldId id="274" r:id="rId11"/>
    <p:sldId id="275" r:id="rId12"/>
    <p:sldId id="276" r:id="rId13"/>
    <p:sldId id="286" r:id="rId14"/>
    <p:sldId id="278" r:id="rId15"/>
    <p:sldId id="280" r:id="rId16"/>
    <p:sldId id="265" r:id="rId17"/>
    <p:sldId id="264" r:id="rId18"/>
    <p:sldId id="258" r:id="rId19"/>
    <p:sldId id="259" r:id="rId20"/>
    <p:sldId id="284" r:id="rId21"/>
    <p:sldId id="262" r:id="rId22"/>
    <p:sldId id="266"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sorterViewPr>
    <p:cViewPr>
      <p:scale>
        <a:sx n="100" d="100"/>
        <a:sy n="100" d="100"/>
      </p:scale>
      <p:origin x="0" y="-179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FB1DCD-4A9C-CF47-A51A-7E4B5B96C48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F1810EA0-F227-17B8-6949-AAA27031A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3A70F5F-5381-4358-AAAC-67A639EC8378}"/>
              </a:ext>
            </a:extLst>
          </p:cNvPr>
          <p:cNvSpPr>
            <a:spLocks noGrp="1"/>
          </p:cNvSpPr>
          <p:nvPr>
            <p:ph type="dt" sz="half" idx="10"/>
          </p:nvPr>
        </p:nvSpPr>
        <p:spPr/>
        <p:txBody>
          <a:bodyPr/>
          <a:lstStyle/>
          <a:p>
            <a:fld id="{138492B6-A5B3-4112-9E85-43738CA1EF5D}" type="datetimeFigureOut">
              <a:rPr lang="el-GR" smtClean="0"/>
              <a:t>29/6/2023</a:t>
            </a:fld>
            <a:endParaRPr lang="el-GR"/>
          </a:p>
        </p:txBody>
      </p:sp>
      <p:sp>
        <p:nvSpPr>
          <p:cNvPr id="5" name="Θέση υποσέλιδου 4">
            <a:extLst>
              <a:ext uri="{FF2B5EF4-FFF2-40B4-BE49-F238E27FC236}">
                <a16:creationId xmlns:a16="http://schemas.microsoft.com/office/drawing/2014/main" id="{5D232B25-6B6F-F0FE-3F66-123540BBD73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A9BE1C2-4804-B2F0-D668-AAFEFF8044E8}"/>
              </a:ext>
            </a:extLst>
          </p:cNvPr>
          <p:cNvSpPr>
            <a:spLocks noGrp="1"/>
          </p:cNvSpPr>
          <p:nvPr>
            <p:ph type="sldNum" sz="quarter" idx="12"/>
          </p:nvPr>
        </p:nvSpPr>
        <p:spPr/>
        <p:txBody>
          <a:bodyPr/>
          <a:lstStyle/>
          <a:p>
            <a:fld id="{BA5E22DC-A653-4870-9121-3A76370C907F}" type="slidenum">
              <a:rPr lang="el-GR" smtClean="0"/>
              <a:t>‹#›</a:t>
            </a:fld>
            <a:endParaRPr lang="el-GR"/>
          </a:p>
        </p:txBody>
      </p:sp>
    </p:spTree>
    <p:extLst>
      <p:ext uri="{BB962C8B-B14F-4D97-AF65-F5344CB8AC3E}">
        <p14:creationId xmlns:p14="http://schemas.microsoft.com/office/powerpoint/2010/main" val="394694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1BB1C9-A657-E9E8-1F1B-5B40A244ECF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942B869-497A-92C9-B176-98F11B1197C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A28AE46-8418-1805-0EC7-AD5B263FF4AA}"/>
              </a:ext>
            </a:extLst>
          </p:cNvPr>
          <p:cNvSpPr>
            <a:spLocks noGrp="1"/>
          </p:cNvSpPr>
          <p:nvPr>
            <p:ph type="dt" sz="half" idx="10"/>
          </p:nvPr>
        </p:nvSpPr>
        <p:spPr/>
        <p:txBody>
          <a:bodyPr/>
          <a:lstStyle/>
          <a:p>
            <a:fld id="{138492B6-A5B3-4112-9E85-43738CA1EF5D}" type="datetimeFigureOut">
              <a:rPr lang="el-GR" smtClean="0"/>
              <a:t>29/6/2023</a:t>
            </a:fld>
            <a:endParaRPr lang="el-GR"/>
          </a:p>
        </p:txBody>
      </p:sp>
      <p:sp>
        <p:nvSpPr>
          <p:cNvPr id="5" name="Θέση υποσέλιδου 4">
            <a:extLst>
              <a:ext uri="{FF2B5EF4-FFF2-40B4-BE49-F238E27FC236}">
                <a16:creationId xmlns:a16="http://schemas.microsoft.com/office/drawing/2014/main" id="{480A912B-EA68-C8B4-1B52-25C2166D408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2B4F83E-B48A-D2B3-CB50-B85C0906B2DF}"/>
              </a:ext>
            </a:extLst>
          </p:cNvPr>
          <p:cNvSpPr>
            <a:spLocks noGrp="1"/>
          </p:cNvSpPr>
          <p:nvPr>
            <p:ph type="sldNum" sz="quarter" idx="12"/>
          </p:nvPr>
        </p:nvSpPr>
        <p:spPr/>
        <p:txBody>
          <a:bodyPr/>
          <a:lstStyle/>
          <a:p>
            <a:fld id="{BA5E22DC-A653-4870-9121-3A76370C907F}" type="slidenum">
              <a:rPr lang="el-GR" smtClean="0"/>
              <a:t>‹#›</a:t>
            </a:fld>
            <a:endParaRPr lang="el-GR"/>
          </a:p>
        </p:txBody>
      </p:sp>
    </p:spTree>
    <p:extLst>
      <p:ext uri="{BB962C8B-B14F-4D97-AF65-F5344CB8AC3E}">
        <p14:creationId xmlns:p14="http://schemas.microsoft.com/office/powerpoint/2010/main" val="153318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B923A49-C059-88EA-AD9E-09CBC0BE504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951D964-D40B-D89F-15D9-9A2DA40D137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DF1A466-FED1-9DA1-CA94-16C93C6A37B6}"/>
              </a:ext>
            </a:extLst>
          </p:cNvPr>
          <p:cNvSpPr>
            <a:spLocks noGrp="1"/>
          </p:cNvSpPr>
          <p:nvPr>
            <p:ph type="dt" sz="half" idx="10"/>
          </p:nvPr>
        </p:nvSpPr>
        <p:spPr/>
        <p:txBody>
          <a:bodyPr/>
          <a:lstStyle/>
          <a:p>
            <a:fld id="{138492B6-A5B3-4112-9E85-43738CA1EF5D}" type="datetimeFigureOut">
              <a:rPr lang="el-GR" smtClean="0"/>
              <a:t>29/6/2023</a:t>
            </a:fld>
            <a:endParaRPr lang="el-GR"/>
          </a:p>
        </p:txBody>
      </p:sp>
      <p:sp>
        <p:nvSpPr>
          <p:cNvPr id="5" name="Θέση υποσέλιδου 4">
            <a:extLst>
              <a:ext uri="{FF2B5EF4-FFF2-40B4-BE49-F238E27FC236}">
                <a16:creationId xmlns:a16="http://schemas.microsoft.com/office/drawing/2014/main" id="{E49A5DA0-043D-25E5-3ECF-761170FE927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02123E8-5219-1D20-A2E6-F6A8312BEEDD}"/>
              </a:ext>
            </a:extLst>
          </p:cNvPr>
          <p:cNvSpPr>
            <a:spLocks noGrp="1"/>
          </p:cNvSpPr>
          <p:nvPr>
            <p:ph type="sldNum" sz="quarter" idx="12"/>
          </p:nvPr>
        </p:nvSpPr>
        <p:spPr/>
        <p:txBody>
          <a:bodyPr/>
          <a:lstStyle/>
          <a:p>
            <a:fld id="{BA5E22DC-A653-4870-9121-3A76370C907F}" type="slidenum">
              <a:rPr lang="el-GR" smtClean="0"/>
              <a:t>‹#›</a:t>
            </a:fld>
            <a:endParaRPr lang="el-GR"/>
          </a:p>
        </p:txBody>
      </p:sp>
    </p:spTree>
    <p:extLst>
      <p:ext uri="{BB962C8B-B14F-4D97-AF65-F5344CB8AC3E}">
        <p14:creationId xmlns:p14="http://schemas.microsoft.com/office/powerpoint/2010/main" val="1153621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74921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1333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73FB67-B956-CBBF-F8A9-D9BA397A50D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901F939-DD82-9682-554E-201FEA983DA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2C69DDD-FEE1-451E-745F-DA202506F1CF}"/>
              </a:ext>
            </a:extLst>
          </p:cNvPr>
          <p:cNvSpPr>
            <a:spLocks noGrp="1"/>
          </p:cNvSpPr>
          <p:nvPr>
            <p:ph type="dt" sz="half" idx="10"/>
          </p:nvPr>
        </p:nvSpPr>
        <p:spPr/>
        <p:txBody>
          <a:bodyPr/>
          <a:lstStyle/>
          <a:p>
            <a:fld id="{138492B6-A5B3-4112-9E85-43738CA1EF5D}" type="datetimeFigureOut">
              <a:rPr lang="el-GR" smtClean="0"/>
              <a:t>29/6/2023</a:t>
            </a:fld>
            <a:endParaRPr lang="el-GR"/>
          </a:p>
        </p:txBody>
      </p:sp>
      <p:sp>
        <p:nvSpPr>
          <p:cNvPr id="5" name="Θέση υποσέλιδου 4">
            <a:extLst>
              <a:ext uri="{FF2B5EF4-FFF2-40B4-BE49-F238E27FC236}">
                <a16:creationId xmlns:a16="http://schemas.microsoft.com/office/drawing/2014/main" id="{268FCC6C-FB3F-6C34-D1DF-C971C27E98E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775C943-B7E0-7959-7AA5-9380F92A6386}"/>
              </a:ext>
            </a:extLst>
          </p:cNvPr>
          <p:cNvSpPr>
            <a:spLocks noGrp="1"/>
          </p:cNvSpPr>
          <p:nvPr>
            <p:ph type="sldNum" sz="quarter" idx="12"/>
          </p:nvPr>
        </p:nvSpPr>
        <p:spPr/>
        <p:txBody>
          <a:bodyPr/>
          <a:lstStyle/>
          <a:p>
            <a:fld id="{BA5E22DC-A653-4870-9121-3A76370C907F}" type="slidenum">
              <a:rPr lang="el-GR" smtClean="0"/>
              <a:t>‹#›</a:t>
            </a:fld>
            <a:endParaRPr lang="el-GR"/>
          </a:p>
        </p:txBody>
      </p:sp>
    </p:spTree>
    <p:extLst>
      <p:ext uri="{BB962C8B-B14F-4D97-AF65-F5344CB8AC3E}">
        <p14:creationId xmlns:p14="http://schemas.microsoft.com/office/powerpoint/2010/main" val="78129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FEBEC8-8D9B-2A83-F8CC-46965D6A609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18D0B80-44EE-1107-BC34-9F00B80751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C77F4A7-2DAC-0809-7D3C-151A4993B853}"/>
              </a:ext>
            </a:extLst>
          </p:cNvPr>
          <p:cNvSpPr>
            <a:spLocks noGrp="1"/>
          </p:cNvSpPr>
          <p:nvPr>
            <p:ph type="dt" sz="half" idx="10"/>
          </p:nvPr>
        </p:nvSpPr>
        <p:spPr/>
        <p:txBody>
          <a:bodyPr/>
          <a:lstStyle/>
          <a:p>
            <a:fld id="{138492B6-A5B3-4112-9E85-43738CA1EF5D}" type="datetimeFigureOut">
              <a:rPr lang="el-GR" smtClean="0"/>
              <a:t>29/6/2023</a:t>
            </a:fld>
            <a:endParaRPr lang="el-GR"/>
          </a:p>
        </p:txBody>
      </p:sp>
      <p:sp>
        <p:nvSpPr>
          <p:cNvPr id="5" name="Θέση υποσέλιδου 4">
            <a:extLst>
              <a:ext uri="{FF2B5EF4-FFF2-40B4-BE49-F238E27FC236}">
                <a16:creationId xmlns:a16="http://schemas.microsoft.com/office/drawing/2014/main" id="{4E845D2F-363F-9FA2-AF4E-1FE0E589FFC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61CB28B-5682-966F-14E8-A2EF54B685E8}"/>
              </a:ext>
            </a:extLst>
          </p:cNvPr>
          <p:cNvSpPr>
            <a:spLocks noGrp="1"/>
          </p:cNvSpPr>
          <p:nvPr>
            <p:ph type="sldNum" sz="quarter" idx="12"/>
          </p:nvPr>
        </p:nvSpPr>
        <p:spPr/>
        <p:txBody>
          <a:bodyPr/>
          <a:lstStyle/>
          <a:p>
            <a:fld id="{BA5E22DC-A653-4870-9121-3A76370C907F}" type="slidenum">
              <a:rPr lang="el-GR" smtClean="0"/>
              <a:t>‹#›</a:t>
            </a:fld>
            <a:endParaRPr lang="el-GR"/>
          </a:p>
        </p:txBody>
      </p:sp>
    </p:spTree>
    <p:extLst>
      <p:ext uri="{BB962C8B-B14F-4D97-AF65-F5344CB8AC3E}">
        <p14:creationId xmlns:p14="http://schemas.microsoft.com/office/powerpoint/2010/main" val="355248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86C65-341E-D13D-5589-1D217870C78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B73BD50-980E-F433-674A-AFF79E4762D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E6F4764-2E27-497F-0206-9130577B669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9528127-078B-D134-3CBC-22F2C66275F4}"/>
              </a:ext>
            </a:extLst>
          </p:cNvPr>
          <p:cNvSpPr>
            <a:spLocks noGrp="1"/>
          </p:cNvSpPr>
          <p:nvPr>
            <p:ph type="dt" sz="half" idx="10"/>
          </p:nvPr>
        </p:nvSpPr>
        <p:spPr/>
        <p:txBody>
          <a:bodyPr/>
          <a:lstStyle/>
          <a:p>
            <a:fld id="{138492B6-A5B3-4112-9E85-43738CA1EF5D}" type="datetimeFigureOut">
              <a:rPr lang="el-GR" smtClean="0"/>
              <a:t>29/6/2023</a:t>
            </a:fld>
            <a:endParaRPr lang="el-GR"/>
          </a:p>
        </p:txBody>
      </p:sp>
      <p:sp>
        <p:nvSpPr>
          <p:cNvPr id="6" name="Θέση υποσέλιδου 5">
            <a:extLst>
              <a:ext uri="{FF2B5EF4-FFF2-40B4-BE49-F238E27FC236}">
                <a16:creationId xmlns:a16="http://schemas.microsoft.com/office/drawing/2014/main" id="{528B65B4-EC8A-9BE3-BF6D-CAC8ABCD39B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9EF99E2-4A05-FB1F-7424-1C4A4C7C10D8}"/>
              </a:ext>
            </a:extLst>
          </p:cNvPr>
          <p:cNvSpPr>
            <a:spLocks noGrp="1"/>
          </p:cNvSpPr>
          <p:nvPr>
            <p:ph type="sldNum" sz="quarter" idx="12"/>
          </p:nvPr>
        </p:nvSpPr>
        <p:spPr/>
        <p:txBody>
          <a:bodyPr/>
          <a:lstStyle/>
          <a:p>
            <a:fld id="{BA5E22DC-A653-4870-9121-3A76370C907F}" type="slidenum">
              <a:rPr lang="el-GR" smtClean="0"/>
              <a:t>‹#›</a:t>
            </a:fld>
            <a:endParaRPr lang="el-GR"/>
          </a:p>
        </p:txBody>
      </p:sp>
    </p:spTree>
    <p:extLst>
      <p:ext uri="{BB962C8B-B14F-4D97-AF65-F5344CB8AC3E}">
        <p14:creationId xmlns:p14="http://schemas.microsoft.com/office/powerpoint/2010/main" val="426460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732962-49CA-F378-719D-7F269665126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F319755-B5FD-D826-D404-0F041287C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ADBF348-F6E4-FA06-EE8C-07C775C73CF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B18DDA6-9D3D-3A3C-C4D2-D90C8DA25E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89B7ED9-ED20-5034-21B5-9649C9D3D83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CBF63B5-117E-BBCA-7840-30D3EFC7BE84}"/>
              </a:ext>
            </a:extLst>
          </p:cNvPr>
          <p:cNvSpPr>
            <a:spLocks noGrp="1"/>
          </p:cNvSpPr>
          <p:nvPr>
            <p:ph type="dt" sz="half" idx="10"/>
          </p:nvPr>
        </p:nvSpPr>
        <p:spPr/>
        <p:txBody>
          <a:bodyPr/>
          <a:lstStyle/>
          <a:p>
            <a:fld id="{138492B6-A5B3-4112-9E85-43738CA1EF5D}" type="datetimeFigureOut">
              <a:rPr lang="el-GR" smtClean="0"/>
              <a:t>29/6/2023</a:t>
            </a:fld>
            <a:endParaRPr lang="el-GR"/>
          </a:p>
        </p:txBody>
      </p:sp>
      <p:sp>
        <p:nvSpPr>
          <p:cNvPr id="8" name="Θέση υποσέλιδου 7">
            <a:extLst>
              <a:ext uri="{FF2B5EF4-FFF2-40B4-BE49-F238E27FC236}">
                <a16:creationId xmlns:a16="http://schemas.microsoft.com/office/drawing/2014/main" id="{DC992033-D81C-A691-23D3-02F50E7544A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9510269-4B6A-A277-15DE-819C77F2B161}"/>
              </a:ext>
            </a:extLst>
          </p:cNvPr>
          <p:cNvSpPr>
            <a:spLocks noGrp="1"/>
          </p:cNvSpPr>
          <p:nvPr>
            <p:ph type="sldNum" sz="quarter" idx="12"/>
          </p:nvPr>
        </p:nvSpPr>
        <p:spPr/>
        <p:txBody>
          <a:bodyPr/>
          <a:lstStyle/>
          <a:p>
            <a:fld id="{BA5E22DC-A653-4870-9121-3A76370C907F}" type="slidenum">
              <a:rPr lang="el-GR" smtClean="0"/>
              <a:t>‹#›</a:t>
            </a:fld>
            <a:endParaRPr lang="el-GR"/>
          </a:p>
        </p:txBody>
      </p:sp>
    </p:spTree>
    <p:extLst>
      <p:ext uri="{BB962C8B-B14F-4D97-AF65-F5344CB8AC3E}">
        <p14:creationId xmlns:p14="http://schemas.microsoft.com/office/powerpoint/2010/main" val="327844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C00620-BC4D-9B39-9237-0F0608A64D0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5387D2D-1309-4A9D-DEFF-7E25307629E4}"/>
              </a:ext>
            </a:extLst>
          </p:cNvPr>
          <p:cNvSpPr>
            <a:spLocks noGrp="1"/>
          </p:cNvSpPr>
          <p:nvPr>
            <p:ph type="dt" sz="half" idx="10"/>
          </p:nvPr>
        </p:nvSpPr>
        <p:spPr/>
        <p:txBody>
          <a:bodyPr/>
          <a:lstStyle/>
          <a:p>
            <a:fld id="{138492B6-A5B3-4112-9E85-43738CA1EF5D}" type="datetimeFigureOut">
              <a:rPr lang="el-GR" smtClean="0"/>
              <a:t>29/6/2023</a:t>
            </a:fld>
            <a:endParaRPr lang="el-GR"/>
          </a:p>
        </p:txBody>
      </p:sp>
      <p:sp>
        <p:nvSpPr>
          <p:cNvPr id="4" name="Θέση υποσέλιδου 3">
            <a:extLst>
              <a:ext uri="{FF2B5EF4-FFF2-40B4-BE49-F238E27FC236}">
                <a16:creationId xmlns:a16="http://schemas.microsoft.com/office/drawing/2014/main" id="{73E7F7A9-3D0E-368C-7CCE-8F7267A43A6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616661D-2C9C-4C0F-1A71-2C3A1B925B5D}"/>
              </a:ext>
            </a:extLst>
          </p:cNvPr>
          <p:cNvSpPr>
            <a:spLocks noGrp="1"/>
          </p:cNvSpPr>
          <p:nvPr>
            <p:ph type="sldNum" sz="quarter" idx="12"/>
          </p:nvPr>
        </p:nvSpPr>
        <p:spPr/>
        <p:txBody>
          <a:bodyPr/>
          <a:lstStyle/>
          <a:p>
            <a:fld id="{BA5E22DC-A653-4870-9121-3A76370C907F}" type="slidenum">
              <a:rPr lang="el-GR" smtClean="0"/>
              <a:t>‹#›</a:t>
            </a:fld>
            <a:endParaRPr lang="el-GR"/>
          </a:p>
        </p:txBody>
      </p:sp>
    </p:spTree>
    <p:extLst>
      <p:ext uri="{BB962C8B-B14F-4D97-AF65-F5344CB8AC3E}">
        <p14:creationId xmlns:p14="http://schemas.microsoft.com/office/powerpoint/2010/main" val="2425936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2B2B88A-4619-4621-8067-BC6612E80C07}"/>
              </a:ext>
            </a:extLst>
          </p:cNvPr>
          <p:cNvSpPr>
            <a:spLocks noGrp="1"/>
          </p:cNvSpPr>
          <p:nvPr>
            <p:ph type="dt" sz="half" idx="10"/>
          </p:nvPr>
        </p:nvSpPr>
        <p:spPr/>
        <p:txBody>
          <a:bodyPr/>
          <a:lstStyle/>
          <a:p>
            <a:fld id="{138492B6-A5B3-4112-9E85-43738CA1EF5D}" type="datetimeFigureOut">
              <a:rPr lang="el-GR" smtClean="0"/>
              <a:t>29/6/2023</a:t>
            </a:fld>
            <a:endParaRPr lang="el-GR"/>
          </a:p>
        </p:txBody>
      </p:sp>
      <p:sp>
        <p:nvSpPr>
          <p:cNvPr id="3" name="Θέση υποσέλιδου 2">
            <a:extLst>
              <a:ext uri="{FF2B5EF4-FFF2-40B4-BE49-F238E27FC236}">
                <a16:creationId xmlns:a16="http://schemas.microsoft.com/office/drawing/2014/main" id="{84BB803B-B817-0E94-8A39-95BBA76AFC9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450840C-06D2-7BCC-2E5B-CC0A0F9125D7}"/>
              </a:ext>
            </a:extLst>
          </p:cNvPr>
          <p:cNvSpPr>
            <a:spLocks noGrp="1"/>
          </p:cNvSpPr>
          <p:nvPr>
            <p:ph type="sldNum" sz="quarter" idx="12"/>
          </p:nvPr>
        </p:nvSpPr>
        <p:spPr/>
        <p:txBody>
          <a:bodyPr/>
          <a:lstStyle/>
          <a:p>
            <a:fld id="{BA5E22DC-A653-4870-9121-3A76370C907F}" type="slidenum">
              <a:rPr lang="el-GR" smtClean="0"/>
              <a:t>‹#›</a:t>
            </a:fld>
            <a:endParaRPr lang="el-GR"/>
          </a:p>
        </p:txBody>
      </p:sp>
    </p:spTree>
    <p:extLst>
      <p:ext uri="{BB962C8B-B14F-4D97-AF65-F5344CB8AC3E}">
        <p14:creationId xmlns:p14="http://schemas.microsoft.com/office/powerpoint/2010/main" val="242062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9CC952-DCAF-8A6F-DE5A-A8DAE5029EC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0F407C9-4CFD-F3D2-0666-2F30C24D0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5DE21CB-0740-860B-0988-B9D86A210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0400649-0A2E-80FA-DB0A-C82FEC7E3423}"/>
              </a:ext>
            </a:extLst>
          </p:cNvPr>
          <p:cNvSpPr>
            <a:spLocks noGrp="1"/>
          </p:cNvSpPr>
          <p:nvPr>
            <p:ph type="dt" sz="half" idx="10"/>
          </p:nvPr>
        </p:nvSpPr>
        <p:spPr/>
        <p:txBody>
          <a:bodyPr/>
          <a:lstStyle/>
          <a:p>
            <a:fld id="{138492B6-A5B3-4112-9E85-43738CA1EF5D}" type="datetimeFigureOut">
              <a:rPr lang="el-GR" smtClean="0"/>
              <a:t>29/6/2023</a:t>
            </a:fld>
            <a:endParaRPr lang="el-GR"/>
          </a:p>
        </p:txBody>
      </p:sp>
      <p:sp>
        <p:nvSpPr>
          <p:cNvPr id="6" name="Θέση υποσέλιδου 5">
            <a:extLst>
              <a:ext uri="{FF2B5EF4-FFF2-40B4-BE49-F238E27FC236}">
                <a16:creationId xmlns:a16="http://schemas.microsoft.com/office/drawing/2014/main" id="{AEA3FF37-4E69-60F1-3AEB-E795619EDFA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B5AF14A-2ED4-B9CD-2C86-2250D1F0B54E}"/>
              </a:ext>
            </a:extLst>
          </p:cNvPr>
          <p:cNvSpPr>
            <a:spLocks noGrp="1"/>
          </p:cNvSpPr>
          <p:nvPr>
            <p:ph type="sldNum" sz="quarter" idx="12"/>
          </p:nvPr>
        </p:nvSpPr>
        <p:spPr/>
        <p:txBody>
          <a:bodyPr/>
          <a:lstStyle/>
          <a:p>
            <a:fld id="{BA5E22DC-A653-4870-9121-3A76370C907F}" type="slidenum">
              <a:rPr lang="el-GR" smtClean="0"/>
              <a:t>‹#›</a:t>
            </a:fld>
            <a:endParaRPr lang="el-GR"/>
          </a:p>
        </p:txBody>
      </p:sp>
    </p:spTree>
    <p:extLst>
      <p:ext uri="{BB962C8B-B14F-4D97-AF65-F5344CB8AC3E}">
        <p14:creationId xmlns:p14="http://schemas.microsoft.com/office/powerpoint/2010/main" val="417073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4CA674-C124-B60F-703F-88C969AF17F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A1A39EE-3723-44BE-9FE6-FC5291781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6A04164-74FA-CC24-870B-A735E4A63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6725821-029A-19B4-2803-FE32F2CCEF99}"/>
              </a:ext>
            </a:extLst>
          </p:cNvPr>
          <p:cNvSpPr>
            <a:spLocks noGrp="1"/>
          </p:cNvSpPr>
          <p:nvPr>
            <p:ph type="dt" sz="half" idx="10"/>
          </p:nvPr>
        </p:nvSpPr>
        <p:spPr/>
        <p:txBody>
          <a:bodyPr/>
          <a:lstStyle/>
          <a:p>
            <a:fld id="{138492B6-A5B3-4112-9E85-43738CA1EF5D}" type="datetimeFigureOut">
              <a:rPr lang="el-GR" smtClean="0"/>
              <a:t>29/6/2023</a:t>
            </a:fld>
            <a:endParaRPr lang="el-GR"/>
          </a:p>
        </p:txBody>
      </p:sp>
      <p:sp>
        <p:nvSpPr>
          <p:cNvPr id="6" name="Θέση υποσέλιδου 5">
            <a:extLst>
              <a:ext uri="{FF2B5EF4-FFF2-40B4-BE49-F238E27FC236}">
                <a16:creationId xmlns:a16="http://schemas.microsoft.com/office/drawing/2014/main" id="{C4B2FA43-3336-20C3-E440-6EC4FE8B871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3BF4EA9-998E-008F-BC07-C5AF719E747D}"/>
              </a:ext>
            </a:extLst>
          </p:cNvPr>
          <p:cNvSpPr>
            <a:spLocks noGrp="1"/>
          </p:cNvSpPr>
          <p:nvPr>
            <p:ph type="sldNum" sz="quarter" idx="12"/>
          </p:nvPr>
        </p:nvSpPr>
        <p:spPr/>
        <p:txBody>
          <a:bodyPr/>
          <a:lstStyle/>
          <a:p>
            <a:fld id="{BA5E22DC-A653-4870-9121-3A76370C907F}" type="slidenum">
              <a:rPr lang="el-GR" smtClean="0"/>
              <a:t>‹#›</a:t>
            </a:fld>
            <a:endParaRPr lang="el-GR"/>
          </a:p>
        </p:txBody>
      </p:sp>
    </p:spTree>
    <p:extLst>
      <p:ext uri="{BB962C8B-B14F-4D97-AF65-F5344CB8AC3E}">
        <p14:creationId xmlns:p14="http://schemas.microsoft.com/office/powerpoint/2010/main" val="402754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76B2BEA-A623-6399-A0ED-203F95961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21BDA7E-67A8-E8CA-A02C-8778BFF929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72B1D3C-A496-67D3-3726-FA02EBEA3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492B6-A5B3-4112-9E85-43738CA1EF5D}" type="datetimeFigureOut">
              <a:rPr lang="el-GR" smtClean="0"/>
              <a:t>29/6/2023</a:t>
            </a:fld>
            <a:endParaRPr lang="el-GR"/>
          </a:p>
        </p:txBody>
      </p:sp>
      <p:sp>
        <p:nvSpPr>
          <p:cNvPr id="5" name="Θέση υποσέλιδου 4">
            <a:extLst>
              <a:ext uri="{FF2B5EF4-FFF2-40B4-BE49-F238E27FC236}">
                <a16:creationId xmlns:a16="http://schemas.microsoft.com/office/drawing/2014/main" id="{23905F10-7F61-A962-93A5-898E3722F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FD655C7-F56E-21E4-77F4-254D9B197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E22DC-A653-4870-9121-3A76370C907F}" type="slidenum">
              <a:rPr lang="el-GR" smtClean="0"/>
              <a:t>‹#›</a:t>
            </a:fld>
            <a:endParaRPr lang="el-GR"/>
          </a:p>
        </p:txBody>
      </p:sp>
    </p:spTree>
    <p:extLst>
      <p:ext uri="{BB962C8B-B14F-4D97-AF65-F5344CB8AC3E}">
        <p14:creationId xmlns:p14="http://schemas.microsoft.com/office/powerpoint/2010/main" val="1812028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sel.eu/"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s://erasmusredproject.wixsite.com/red-project" TargetMode="External"/><Relationship Id="rId3" Type="http://schemas.openxmlformats.org/officeDocument/2006/relationships/image" Target="../media/image26.png"/><Relationship Id="rId7" Type="http://schemas.openxmlformats.org/officeDocument/2006/relationships/hyperlink" Target="https://reflectproject.wixsite.com/site"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livingarterasmus.wixsite.com/livingart" TargetMode="External"/><Relationship Id="rId5" Type="http://schemas.openxmlformats.org/officeDocument/2006/relationships/hyperlink" Target="https://en-sel.eu/" TargetMode="External"/><Relationship Id="rId10" Type="http://schemas.openxmlformats.org/officeDocument/2006/relationships/hyperlink" Target="https://forms.gle/uCCqBiBo9oUpvtcX6" TargetMode="External"/><Relationship Id="rId4" Type="http://schemas.openxmlformats.org/officeDocument/2006/relationships/image" Target="../media/image27.png"/><Relationship Id="rId9" Type="http://schemas.openxmlformats.org/officeDocument/2006/relationships/hyperlink" Target="https://dancefulness.eu/"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hyperlink" Target="https://www.uevora.pt/en" TargetMode="External"/><Relationship Id="rId13" Type="http://schemas.openxmlformats.org/officeDocument/2006/relationships/hyperlink" Target="https://www.uni.lodz.pl/en" TargetMode="External"/><Relationship Id="rId18" Type="http://schemas.openxmlformats.org/officeDocument/2006/relationships/hyperlink" Target="https://www.grupofemxa.es/proyectos/" TargetMode="External"/><Relationship Id="rId3" Type="http://schemas.openxmlformats.org/officeDocument/2006/relationships/hyperlink" Target="https://www.ensa-network.eu/results/well-being-and-social-emotional-learning/" TargetMode="External"/><Relationship Id="rId21" Type="http://schemas.openxmlformats.org/officeDocument/2006/relationships/hyperlink" Target="https://www.tarsustso.org.tr/en/" TargetMode="External"/><Relationship Id="rId7" Type="http://schemas.openxmlformats.org/officeDocument/2006/relationships/hyperlink" Target="https://www.rotterdamuas.com/" TargetMode="External"/><Relationship Id="rId12" Type="http://schemas.openxmlformats.org/officeDocument/2006/relationships/hyperlink" Target="https://unibuc.ro/despre-ub/ub-astazi/scurta-prezentare/?lang=en" TargetMode="External"/><Relationship Id="rId17" Type="http://schemas.openxmlformats.org/officeDocument/2006/relationships/hyperlink" Target="https://cipfp-misericordia.org/oferta-educativa/" TargetMode="External"/><Relationship Id="rId2" Type="http://schemas.openxmlformats.org/officeDocument/2006/relationships/hyperlink" Target="https://www.ensa-network.eu/" TargetMode="External"/><Relationship Id="rId16" Type="http://schemas.openxmlformats.org/officeDocument/2006/relationships/hyperlink" Target="https://www.double-helix.org.uk/" TargetMode="External"/><Relationship Id="rId20" Type="http://schemas.openxmlformats.org/officeDocument/2006/relationships/hyperlink" Target="https://4dim-ermoup.kyk.sch.gr/" TargetMode="External"/><Relationship Id="rId1" Type="http://schemas.openxmlformats.org/officeDocument/2006/relationships/slideLayout" Target="../slideLayouts/slideLayout2.xml"/><Relationship Id="rId6" Type="http://schemas.openxmlformats.org/officeDocument/2006/relationships/hyperlink" Target="https://www.topuntgent.be/" TargetMode="External"/><Relationship Id="rId11" Type="http://schemas.openxmlformats.org/officeDocument/2006/relationships/hyperlink" Target="https://global.comu.edu.tr/" TargetMode="External"/><Relationship Id="rId5" Type="http://schemas.openxmlformats.org/officeDocument/2006/relationships/hyperlink" Target="https://epasyros.wixsite.com/epasyros" TargetMode="External"/><Relationship Id="rId15" Type="http://schemas.openxmlformats.org/officeDocument/2006/relationships/hyperlink" Target="https://skolutvecklarna.se/" TargetMode="External"/><Relationship Id="rId10" Type="http://schemas.openxmlformats.org/officeDocument/2006/relationships/hyperlink" Target="https://www.uv.es/uvweb/college/en/university-valencia-1285845048380.html" TargetMode="External"/><Relationship Id="rId19" Type="http://schemas.openxmlformats.org/officeDocument/2006/relationships/hyperlink" Target="https://www.facebook.com/Arogi.Cyclades/" TargetMode="External"/><Relationship Id="rId4" Type="http://schemas.openxmlformats.org/officeDocument/2006/relationships/hyperlink" Target="https://alteravita.eu/" TargetMode="External"/><Relationship Id="rId9" Type="http://schemas.openxmlformats.org/officeDocument/2006/relationships/hyperlink" Target="https://www.ugr.university/" TargetMode="External"/><Relationship Id="rId14" Type="http://schemas.openxmlformats.org/officeDocument/2006/relationships/hyperlink" Target="https://www.imagineif.net/"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7BC3CB-0E17-2534-2F38-506DBDE53E60}"/>
              </a:ext>
            </a:extLst>
          </p:cNvPr>
          <p:cNvSpPr>
            <a:spLocks noGrp="1"/>
          </p:cNvSpPr>
          <p:nvPr>
            <p:ph type="ctrTitle"/>
          </p:nvPr>
        </p:nvSpPr>
        <p:spPr/>
        <p:txBody>
          <a:bodyPr/>
          <a:lstStyle/>
          <a:p>
            <a:r>
              <a:rPr lang="en-US" dirty="0"/>
              <a:t>M</a:t>
            </a:r>
            <a:endParaRPr lang="el-GR" dirty="0"/>
          </a:p>
        </p:txBody>
      </p:sp>
      <p:pic>
        <p:nvPicPr>
          <p:cNvPr id="5" name="Εικόνα 4">
            <a:extLst>
              <a:ext uri="{FF2B5EF4-FFF2-40B4-BE49-F238E27FC236}">
                <a16:creationId xmlns:a16="http://schemas.microsoft.com/office/drawing/2014/main" id="{5CAEDD3D-5D33-454B-A921-0FA19A38ACE0}"/>
              </a:ext>
            </a:extLst>
          </p:cNvPr>
          <p:cNvPicPr>
            <a:picLocks noChangeAspect="1"/>
          </p:cNvPicPr>
          <p:nvPr/>
        </p:nvPicPr>
        <p:blipFill rotWithShape="1">
          <a:blip r:embed="rId2"/>
          <a:srcRect b="3224"/>
          <a:stretch/>
        </p:blipFill>
        <p:spPr>
          <a:xfrm>
            <a:off x="2025446" y="4273"/>
            <a:ext cx="9171278" cy="3941059"/>
          </a:xfrm>
          <a:prstGeom prst="rect">
            <a:avLst/>
          </a:prstGeom>
        </p:spPr>
      </p:pic>
      <p:sp>
        <p:nvSpPr>
          <p:cNvPr id="8" name="TextBox 7">
            <a:extLst>
              <a:ext uri="{FF2B5EF4-FFF2-40B4-BE49-F238E27FC236}">
                <a16:creationId xmlns:a16="http://schemas.microsoft.com/office/drawing/2014/main" id="{B73C728D-7689-80A0-82EB-3E8BBBA2FBA3}"/>
              </a:ext>
            </a:extLst>
          </p:cNvPr>
          <p:cNvSpPr txBox="1"/>
          <p:nvPr/>
        </p:nvSpPr>
        <p:spPr>
          <a:xfrm>
            <a:off x="2576052" y="5135472"/>
            <a:ext cx="7561006" cy="1477328"/>
          </a:xfrm>
          <a:prstGeom prst="rect">
            <a:avLst/>
          </a:prstGeom>
          <a:noFill/>
        </p:spPr>
        <p:txBody>
          <a:bodyPr wrap="square" rtlCol="0">
            <a:spAutoFit/>
          </a:bodyPr>
          <a:lstStyle/>
          <a:p>
            <a:pPr algn="ctr"/>
            <a:r>
              <a:rPr lang="en-US" b="1" dirty="0"/>
              <a:t>Miltos Sakellariou </a:t>
            </a:r>
            <a:endParaRPr lang="el-GR" b="1" dirty="0"/>
          </a:p>
          <a:p>
            <a:pPr algn="ctr"/>
            <a:r>
              <a:rPr lang="en-US" b="1" dirty="0"/>
              <a:t>Coordinator ENSA WG-Well Being &amp; Social Emotional Learning</a:t>
            </a:r>
          </a:p>
          <a:p>
            <a:pPr algn="ctr"/>
            <a:r>
              <a:rPr lang="en-US" b="1" dirty="0"/>
              <a:t>Family Therapist, MSc Counseling Psychology</a:t>
            </a:r>
          </a:p>
          <a:p>
            <a:pPr algn="ctr"/>
            <a:r>
              <a:rPr lang="en-US" b="1" dirty="0"/>
              <a:t>Chair of Social Cooperative of Cyclades</a:t>
            </a:r>
          </a:p>
          <a:p>
            <a:pPr algn="ctr"/>
            <a:r>
              <a:rPr lang="en-US" b="1" dirty="0"/>
              <a:t>Altera Vita</a:t>
            </a:r>
            <a:endParaRPr lang="el-GR" b="1" dirty="0"/>
          </a:p>
        </p:txBody>
      </p:sp>
      <p:sp>
        <p:nvSpPr>
          <p:cNvPr id="9" name="TextBox 8">
            <a:extLst>
              <a:ext uri="{FF2B5EF4-FFF2-40B4-BE49-F238E27FC236}">
                <a16:creationId xmlns:a16="http://schemas.microsoft.com/office/drawing/2014/main" id="{A904F249-1581-82E6-1FD5-C0D8332663D8}"/>
              </a:ext>
            </a:extLst>
          </p:cNvPr>
          <p:cNvSpPr txBox="1"/>
          <p:nvPr/>
        </p:nvSpPr>
        <p:spPr>
          <a:xfrm>
            <a:off x="1930930" y="4228952"/>
            <a:ext cx="9360310" cy="846899"/>
          </a:xfrm>
          <a:prstGeom prst="rect">
            <a:avLst/>
          </a:prstGeom>
          <a:noFill/>
        </p:spPr>
        <p:txBody>
          <a:bodyPr wrap="square" rtlCol="0">
            <a:spAutoFit/>
          </a:bodyPr>
          <a:lstStyle/>
          <a:p>
            <a:pPr lvl="0" algn="ctr">
              <a:lnSpc>
                <a:spcPct val="115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ENSA Working Group Youth, Child, and Family/Youth Care Platform, ENSEL NETWORK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dirty="0"/>
              <a:t>BRUSSELS  29 June 2023</a:t>
            </a:r>
            <a:endParaRPr lang="el-GR" sz="2000" b="1" dirty="0"/>
          </a:p>
        </p:txBody>
      </p:sp>
      <p:sp>
        <p:nvSpPr>
          <p:cNvPr id="14" name="TextBox 13">
            <a:extLst>
              <a:ext uri="{FF2B5EF4-FFF2-40B4-BE49-F238E27FC236}">
                <a16:creationId xmlns:a16="http://schemas.microsoft.com/office/drawing/2014/main" id="{848B6683-9B37-01C2-4B6F-B5D3FDAEBEF7}"/>
              </a:ext>
            </a:extLst>
          </p:cNvPr>
          <p:cNvSpPr txBox="1"/>
          <p:nvPr/>
        </p:nvSpPr>
        <p:spPr>
          <a:xfrm>
            <a:off x="3832840" y="4926761"/>
            <a:ext cx="6096000" cy="369332"/>
          </a:xfrm>
          <a:prstGeom prst="rect">
            <a:avLst/>
          </a:prstGeom>
          <a:noFill/>
        </p:spPr>
        <p:txBody>
          <a:bodyPr wrap="square">
            <a:spAutoFit/>
          </a:bodyPr>
          <a:lstStyle/>
          <a:p>
            <a:pPr algn="ctr"/>
            <a:endParaRPr lang="en-US" b="0" i="0" dirty="0">
              <a:solidFill>
                <a:srgbClr val="C00000"/>
              </a:solidFill>
              <a:effectLst/>
              <a:latin typeface="arvoregular"/>
            </a:endParaRPr>
          </a:p>
        </p:txBody>
      </p:sp>
    </p:spTree>
    <p:extLst>
      <p:ext uri="{BB962C8B-B14F-4D97-AF65-F5344CB8AC3E}">
        <p14:creationId xmlns:p14="http://schemas.microsoft.com/office/powerpoint/2010/main" val="993885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3905" cy="6858000"/>
            <a:chOff x="0" y="0"/>
            <a:chExt cx="12193905" cy="6858000"/>
          </a:xfrm>
        </p:grpSpPr>
        <p:pic>
          <p:nvPicPr>
            <p:cNvPr id="3" name="object 3"/>
            <p:cNvPicPr/>
            <p:nvPr/>
          </p:nvPicPr>
          <p:blipFill>
            <a:blip r:embed="rId2" cstate="print"/>
            <a:stretch>
              <a:fillRect/>
            </a:stretch>
          </p:blipFill>
          <p:spPr>
            <a:xfrm>
              <a:off x="0" y="0"/>
              <a:ext cx="12193524" cy="6857999"/>
            </a:xfrm>
            <a:prstGeom prst="rect">
              <a:avLst/>
            </a:prstGeom>
          </p:spPr>
        </p:pic>
        <p:pic>
          <p:nvPicPr>
            <p:cNvPr id="4" name="object 4"/>
            <p:cNvPicPr/>
            <p:nvPr/>
          </p:nvPicPr>
          <p:blipFill>
            <a:blip r:embed="rId3" cstate="print"/>
            <a:stretch>
              <a:fillRect/>
            </a:stretch>
          </p:blipFill>
          <p:spPr>
            <a:xfrm>
              <a:off x="827532" y="103629"/>
              <a:ext cx="10899648" cy="6649211"/>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08201"/>
            <a:ext cx="12191999" cy="67201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3905" cy="6858000"/>
            <a:chOff x="0" y="0"/>
            <a:chExt cx="12193905" cy="6858000"/>
          </a:xfrm>
        </p:grpSpPr>
        <p:pic>
          <p:nvPicPr>
            <p:cNvPr id="3" name="object 3"/>
            <p:cNvPicPr/>
            <p:nvPr/>
          </p:nvPicPr>
          <p:blipFill>
            <a:blip r:embed="rId2" cstate="print"/>
            <a:stretch>
              <a:fillRect/>
            </a:stretch>
          </p:blipFill>
          <p:spPr>
            <a:xfrm>
              <a:off x="0" y="0"/>
              <a:ext cx="12193524" cy="6857999"/>
            </a:xfrm>
            <a:prstGeom prst="rect">
              <a:avLst/>
            </a:prstGeom>
          </p:spPr>
        </p:pic>
        <p:pic>
          <p:nvPicPr>
            <p:cNvPr id="4" name="object 4"/>
            <p:cNvPicPr/>
            <p:nvPr/>
          </p:nvPicPr>
          <p:blipFill>
            <a:blip r:embed="rId3" cstate="print"/>
            <a:stretch>
              <a:fillRect/>
            </a:stretch>
          </p:blipFill>
          <p:spPr>
            <a:xfrm>
              <a:off x="1235963" y="9142"/>
              <a:ext cx="9692640" cy="6848854"/>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9C77DB48-6A39-4FE8-A70D-E631187C74CE}"/>
              </a:ext>
            </a:extLst>
          </p:cNvPr>
          <p:cNvPicPr>
            <a:picLocks noChangeAspect="1"/>
          </p:cNvPicPr>
          <p:nvPr/>
        </p:nvPicPr>
        <p:blipFill>
          <a:blip r:embed="rId2"/>
          <a:stretch>
            <a:fillRect/>
          </a:stretch>
        </p:blipFill>
        <p:spPr>
          <a:xfrm>
            <a:off x="-116274" y="-64440"/>
            <a:ext cx="12246425" cy="6857999"/>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48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6868" y="435101"/>
            <a:ext cx="5223510" cy="696595"/>
          </a:xfrm>
          <a:prstGeom prst="rect">
            <a:avLst/>
          </a:prstGeom>
        </p:spPr>
        <p:txBody>
          <a:bodyPr vert="horz" wrap="square" lIns="0" tIns="13335" rIns="0" bIns="0" rtlCol="0">
            <a:spAutoFit/>
          </a:bodyPr>
          <a:lstStyle/>
          <a:p>
            <a:pPr marL="12700">
              <a:lnSpc>
                <a:spcPct val="100000"/>
              </a:lnSpc>
              <a:spcBef>
                <a:spcPts val="105"/>
              </a:spcBef>
            </a:pPr>
            <a:r>
              <a:rPr sz="4400" b="0" spc="-35" dirty="0">
                <a:solidFill>
                  <a:srgbClr val="C00000"/>
                </a:solidFill>
                <a:latin typeface="Calibri Light"/>
                <a:cs typeface="Calibri Light"/>
              </a:rPr>
              <a:t>ERASMUS</a:t>
            </a:r>
            <a:r>
              <a:rPr sz="4400" b="0" spc="-140" dirty="0">
                <a:solidFill>
                  <a:srgbClr val="C00000"/>
                </a:solidFill>
                <a:latin typeface="Calibri Light"/>
                <a:cs typeface="Calibri Light"/>
              </a:rPr>
              <a:t> </a:t>
            </a:r>
            <a:r>
              <a:rPr sz="4400" b="0" dirty="0">
                <a:solidFill>
                  <a:srgbClr val="C00000"/>
                </a:solidFill>
                <a:latin typeface="Calibri Light"/>
                <a:cs typeface="Calibri Light"/>
              </a:rPr>
              <a:t>+</a:t>
            </a:r>
            <a:r>
              <a:rPr sz="4400" b="0" spc="-85" dirty="0">
                <a:solidFill>
                  <a:srgbClr val="C00000"/>
                </a:solidFill>
                <a:latin typeface="Calibri Light"/>
                <a:cs typeface="Calibri Light"/>
              </a:rPr>
              <a:t> </a:t>
            </a:r>
            <a:r>
              <a:rPr sz="4400" b="0" spc="-45" dirty="0">
                <a:solidFill>
                  <a:srgbClr val="C00000"/>
                </a:solidFill>
                <a:latin typeface="Calibri Light"/>
                <a:cs typeface="Calibri Light"/>
              </a:rPr>
              <a:t>COMPUSEL</a:t>
            </a:r>
            <a:endParaRPr sz="4400">
              <a:latin typeface="Calibri Light"/>
              <a:cs typeface="Calibri Light"/>
            </a:endParaRPr>
          </a:p>
        </p:txBody>
      </p:sp>
      <p:pic>
        <p:nvPicPr>
          <p:cNvPr id="3" name="object 3"/>
          <p:cNvPicPr/>
          <p:nvPr/>
        </p:nvPicPr>
        <p:blipFill>
          <a:blip r:embed="rId2" cstate="print"/>
          <a:stretch>
            <a:fillRect/>
          </a:stretch>
        </p:blipFill>
        <p:spPr>
          <a:xfrm>
            <a:off x="998219" y="1293875"/>
            <a:ext cx="10475976" cy="55641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51667" y="207399"/>
            <a:ext cx="9192176" cy="64293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DA30AF-299E-8814-DECD-A1406704214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2F5867E-3525-13C1-60C2-72000BF4D3DE}"/>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C75D856B-1354-A340-3C85-01454786F6A6}"/>
              </a:ext>
            </a:extLst>
          </p:cNvPr>
          <p:cNvPicPr>
            <a:picLocks noChangeAspect="1"/>
          </p:cNvPicPr>
          <p:nvPr/>
        </p:nvPicPr>
        <p:blipFill>
          <a:blip r:embed="rId2"/>
          <a:stretch>
            <a:fillRect/>
          </a:stretch>
        </p:blipFill>
        <p:spPr>
          <a:xfrm>
            <a:off x="372884" y="137860"/>
            <a:ext cx="11446232" cy="6523285"/>
          </a:xfrm>
          <a:prstGeom prst="rect">
            <a:avLst/>
          </a:prstGeom>
        </p:spPr>
      </p:pic>
    </p:spTree>
    <p:extLst>
      <p:ext uri="{BB962C8B-B14F-4D97-AF65-F5344CB8AC3E}">
        <p14:creationId xmlns:p14="http://schemas.microsoft.com/office/powerpoint/2010/main" val="213670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0FBFA6-E073-7F9D-C148-A714E2C8B257}"/>
              </a:ext>
            </a:extLst>
          </p:cNvPr>
          <p:cNvSpPr>
            <a:spLocks noGrp="1"/>
          </p:cNvSpPr>
          <p:nvPr>
            <p:ph type="title"/>
          </p:nvPr>
        </p:nvSpPr>
        <p:spPr>
          <a:xfrm>
            <a:off x="412955" y="365125"/>
            <a:ext cx="10940845" cy="1325563"/>
          </a:xfrm>
        </p:spPr>
        <p:txBody>
          <a:bodyPr/>
          <a:lstStyle/>
          <a:p>
            <a:r>
              <a:rPr lang="en-US" b="1" dirty="0">
                <a:solidFill>
                  <a:srgbClr val="C00000"/>
                </a:solidFill>
              </a:rPr>
              <a:t>ENSA WORKING GROUP FOR SEL &amp; WELLBEING</a:t>
            </a:r>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A914E6B5-6179-A89E-5FE9-A159BEC76675}"/>
              </a:ext>
            </a:extLst>
          </p:cNvPr>
          <p:cNvSpPr>
            <a:spLocks noGrp="1"/>
          </p:cNvSpPr>
          <p:nvPr>
            <p:ph idx="1"/>
          </p:nvPr>
        </p:nvSpPr>
        <p:spPr>
          <a:xfrm>
            <a:off x="412955" y="1609316"/>
            <a:ext cx="10515600" cy="5248684"/>
          </a:xfrm>
        </p:spPr>
        <p:txBody>
          <a:bodyPr>
            <a:normAutofit fontScale="47500" lnSpcReduction="20000"/>
          </a:bodyPr>
          <a:lstStyle/>
          <a:p>
            <a:pPr algn="just"/>
            <a:r>
              <a:rPr lang="en-US" sz="5900" b="1" i="0" dirty="0">
                <a:solidFill>
                  <a:srgbClr val="000000"/>
                </a:solidFill>
                <a:effectLst/>
                <a:latin typeface="Calibri" panose="020F0502020204030204" pitchFamily="34" charset="0"/>
              </a:rPr>
              <a:t>At the annual General Assembly of the ENSA network on November 15, 2022, in Venice, </a:t>
            </a:r>
            <a:r>
              <a:rPr lang="en-US" sz="5900" b="1" i="0" dirty="0">
                <a:solidFill>
                  <a:srgbClr val="000000"/>
                </a:solidFill>
                <a:effectLst/>
                <a:latin typeface="Calibri-Bold"/>
              </a:rPr>
              <a:t>a new working group for the promotion of well-being and the implementation of Social Emotional Learning in Europe has been established.</a:t>
            </a:r>
          </a:p>
          <a:p>
            <a:pPr algn="just"/>
            <a:r>
              <a:rPr lang="en-US" sz="5900" dirty="0"/>
              <a:t> </a:t>
            </a:r>
            <a:r>
              <a:rPr lang="en-US" sz="5900" b="1" dirty="0">
                <a:solidFill>
                  <a:srgbClr val="000000"/>
                </a:solidFill>
                <a:latin typeface="Calibri-Bold"/>
              </a:rPr>
              <a:t>The present coordination of the thematic ENSA working group- Wellbeing and Social Emotional Learning - is led by the Social Cooperative of Cyclades, Greece.</a:t>
            </a:r>
          </a:p>
          <a:p>
            <a:pPr algn="just"/>
            <a:r>
              <a:rPr lang="en-US" sz="5900" b="1" dirty="0">
                <a:solidFill>
                  <a:srgbClr val="000000"/>
                </a:solidFill>
                <a:latin typeface="Calibri-Bold"/>
              </a:rPr>
              <a:t>Altera Vita is a scientific research Centre that implements education and awareness programmes, in the areas of Social Economy, Health Promotion, Organic Farming, Environment and Sustainable Development, the Arts and Culture, Pedagogy, Psychology, and New Technologies.</a:t>
            </a:r>
          </a:p>
          <a:p>
            <a:pPr marL="0" indent="0" algn="just">
              <a:buNone/>
            </a:pPr>
            <a:r>
              <a:rPr lang="en-US" sz="4000" b="1" dirty="0">
                <a:solidFill>
                  <a:srgbClr val="000000"/>
                </a:solidFill>
                <a:latin typeface="Calibri-Bold"/>
              </a:rPr>
              <a:t> </a:t>
            </a:r>
            <a:br>
              <a:rPr lang="en-US" sz="3200" b="1" dirty="0">
                <a:solidFill>
                  <a:srgbClr val="000000"/>
                </a:solidFill>
                <a:latin typeface="Calibri-Bold"/>
              </a:rPr>
            </a:br>
            <a:br>
              <a:rPr lang="en-US" sz="3200" b="1" dirty="0">
                <a:solidFill>
                  <a:srgbClr val="000000"/>
                </a:solidFill>
                <a:latin typeface="Calibri-Bold"/>
              </a:rPr>
            </a:br>
            <a:br>
              <a:rPr lang="en-US" dirty="0"/>
            </a:br>
            <a:endParaRPr lang="el-GR" dirty="0"/>
          </a:p>
        </p:txBody>
      </p:sp>
    </p:spTree>
    <p:extLst>
      <p:ext uri="{BB962C8B-B14F-4D97-AF65-F5344CB8AC3E}">
        <p14:creationId xmlns:p14="http://schemas.microsoft.com/office/powerpoint/2010/main" val="1410461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168EB2-A999-4152-6BAF-6A0BB32E8EE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02E3AC1-2C19-2E64-7695-939286F635C5}"/>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E7D33039-6EC9-73F7-CFE7-BC195C3A61FA}"/>
              </a:ext>
            </a:extLst>
          </p:cNvPr>
          <p:cNvPicPr>
            <a:picLocks noChangeAspect="1"/>
          </p:cNvPicPr>
          <p:nvPr/>
        </p:nvPicPr>
        <p:blipFill>
          <a:blip r:embed="rId2"/>
          <a:stretch>
            <a:fillRect/>
          </a:stretch>
        </p:blipFill>
        <p:spPr>
          <a:xfrm>
            <a:off x="41910" y="73220"/>
            <a:ext cx="12061600" cy="6216623"/>
          </a:xfrm>
          <a:prstGeom prst="rect">
            <a:avLst/>
          </a:prstGeom>
        </p:spPr>
      </p:pic>
    </p:spTree>
    <p:extLst>
      <p:ext uri="{BB962C8B-B14F-4D97-AF65-F5344CB8AC3E}">
        <p14:creationId xmlns:p14="http://schemas.microsoft.com/office/powerpoint/2010/main" val="14480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6E5B751-A714-B881-CC85-423FEBD142A6}"/>
              </a:ext>
            </a:extLst>
          </p:cNvPr>
          <p:cNvPicPr>
            <a:picLocks noChangeAspect="1"/>
          </p:cNvPicPr>
          <p:nvPr/>
        </p:nvPicPr>
        <p:blipFill>
          <a:blip r:embed="rId2"/>
          <a:stretch>
            <a:fillRect/>
          </a:stretch>
        </p:blipFill>
        <p:spPr>
          <a:xfrm>
            <a:off x="98323" y="481781"/>
            <a:ext cx="12024851" cy="5948516"/>
          </a:xfrm>
          <a:prstGeom prst="rect">
            <a:avLst/>
          </a:prstGeom>
        </p:spPr>
      </p:pic>
    </p:spTree>
    <p:extLst>
      <p:ext uri="{BB962C8B-B14F-4D97-AF65-F5344CB8AC3E}">
        <p14:creationId xmlns:p14="http://schemas.microsoft.com/office/powerpoint/2010/main" val="198612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9639" y="1853546"/>
            <a:ext cx="9941560" cy="2444115"/>
          </a:xfrm>
          <a:prstGeom prst="rect">
            <a:avLst/>
          </a:prstGeom>
        </p:spPr>
        <p:txBody>
          <a:bodyPr vert="horz" wrap="square" lIns="0" tIns="0" rIns="0" bIns="0" rtlCol="0">
            <a:spAutoFit/>
          </a:bodyPr>
          <a:lstStyle/>
          <a:p>
            <a:pPr>
              <a:lnSpc>
                <a:spcPts val="3090"/>
              </a:lnSpc>
            </a:pPr>
            <a:r>
              <a:rPr sz="2800" spc="-5" dirty="0">
                <a:solidFill>
                  <a:srgbClr val="212121"/>
                </a:solidFill>
                <a:latin typeface="Arial MT"/>
                <a:cs typeface="Arial MT"/>
              </a:rPr>
              <a:t>•</a:t>
            </a:r>
            <a:r>
              <a:rPr sz="2800" spc="40" dirty="0">
                <a:solidFill>
                  <a:srgbClr val="212121"/>
                </a:solidFill>
                <a:latin typeface="Arial MT"/>
                <a:cs typeface="Arial MT"/>
              </a:rPr>
              <a:t> </a:t>
            </a:r>
            <a:r>
              <a:rPr sz="2800" b="1" spc="-10" dirty="0">
                <a:solidFill>
                  <a:srgbClr val="212121"/>
                </a:solidFill>
                <a:latin typeface="Arial"/>
                <a:cs typeface="Arial"/>
              </a:rPr>
              <a:t>ΕΝSEL</a:t>
            </a:r>
            <a:r>
              <a:rPr sz="2800" b="1" spc="-50" dirty="0">
                <a:solidFill>
                  <a:srgbClr val="212121"/>
                </a:solidFill>
                <a:latin typeface="Arial"/>
                <a:cs typeface="Arial"/>
              </a:rPr>
              <a:t> </a:t>
            </a:r>
            <a:r>
              <a:rPr sz="2800" b="1" spc="-10" dirty="0">
                <a:solidFill>
                  <a:srgbClr val="212121"/>
                </a:solidFill>
                <a:latin typeface="Arial"/>
                <a:cs typeface="Arial"/>
              </a:rPr>
              <a:t>Network</a:t>
            </a:r>
            <a:r>
              <a:rPr sz="2800" b="1" spc="25" dirty="0">
                <a:solidFill>
                  <a:srgbClr val="212121"/>
                </a:solidFill>
                <a:latin typeface="Arial"/>
                <a:cs typeface="Arial"/>
              </a:rPr>
              <a:t> </a:t>
            </a:r>
            <a:r>
              <a:rPr sz="2800" b="1" spc="-10" dirty="0">
                <a:solidFill>
                  <a:srgbClr val="212121"/>
                </a:solidFill>
                <a:latin typeface="Arial"/>
                <a:cs typeface="Arial"/>
              </a:rPr>
              <a:t>and</a:t>
            </a:r>
            <a:r>
              <a:rPr sz="2800" b="1" spc="5" dirty="0">
                <a:solidFill>
                  <a:srgbClr val="212121"/>
                </a:solidFill>
                <a:latin typeface="Arial"/>
                <a:cs typeface="Arial"/>
              </a:rPr>
              <a:t> </a:t>
            </a:r>
            <a:r>
              <a:rPr sz="2800" b="1" spc="-10" dirty="0">
                <a:solidFill>
                  <a:srgbClr val="212121"/>
                </a:solidFill>
                <a:latin typeface="Arial"/>
                <a:cs typeface="Arial"/>
              </a:rPr>
              <a:t>Wellbeing</a:t>
            </a:r>
            <a:r>
              <a:rPr sz="2800" b="1" spc="5" dirty="0">
                <a:solidFill>
                  <a:srgbClr val="212121"/>
                </a:solidFill>
                <a:latin typeface="Arial"/>
                <a:cs typeface="Arial"/>
              </a:rPr>
              <a:t> </a:t>
            </a:r>
            <a:r>
              <a:rPr sz="2800" b="1" spc="-10" dirty="0">
                <a:solidFill>
                  <a:srgbClr val="212121"/>
                </a:solidFill>
                <a:latin typeface="Arial"/>
                <a:cs typeface="Arial"/>
              </a:rPr>
              <a:t>Working</a:t>
            </a:r>
            <a:r>
              <a:rPr sz="2800" b="1" dirty="0">
                <a:solidFill>
                  <a:srgbClr val="212121"/>
                </a:solidFill>
                <a:latin typeface="Arial"/>
                <a:cs typeface="Arial"/>
              </a:rPr>
              <a:t> </a:t>
            </a:r>
            <a:r>
              <a:rPr sz="2800" b="1" spc="-5" dirty="0">
                <a:solidFill>
                  <a:srgbClr val="212121"/>
                </a:solidFill>
                <a:latin typeface="Arial"/>
                <a:cs typeface="Arial"/>
              </a:rPr>
              <a:t>group</a:t>
            </a:r>
            <a:endParaRPr sz="2800">
              <a:latin typeface="Arial"/>
              <a:cs typeface="Arial"/>
            </a:endParaRPr>
          </a:p>
          <a:p>
            <a:pPr marL="228600" indent="-229235">
              <a:lnSpc>
                <a:spcPct val="90000"/>
              </a:lnSpc>
              <a:spcBef>
                <a:spcPts val="994"/>
              </a:spcBef>
            </a:pPr>
            <a:r>
              <a:rPr sz="2800" spc="-5" dirty="0">
                <a:solidFill>
                  <a:srgbClr val="212121"/>
                </a:solidFill>
                <a:latin typeface="Arial MT"/>
                <a:cs typeface="Arial MT"/>
              </a:rPr>
              <a:t>• </a:t>
            </a:r>
            <a:r>
              <a:rPr sz="2800" spc="-40" dirty="0">
                <a:solidFill>
                  <a:srgbClr val="212121"/>
                </a:solidFill>
                <a:latin typeface="Arial MT"/>
                <a:cs typeface="Arial MT"/>
              </a:rPr>
              <a:t>ALTERA </a:t>
            </a:r>
            <a:r>
              <a:rPr sz="2800" spc="-55" dirty="0">
                <a:solidFill>
                  <a:srgbClr val="212121"/>
                </a:solidFill>
                <a:latin typeface="Arial MT"/>
                <a:cs typeface="Arial MT"/>
              </a:rPr>
              <a:t>VITA </a:t>
            </a:r>
            <a:r>
              <a:rPr sz="2800" spc="-5" dirty="0">
                <a:solidFill>
                  <a:srgbClr val="212121"/>
                </a:solidFill>
                <a:latin typeface="Arial MT"/>
                <a:cs typeface="Arial MT"/>
              </a:rPr>
              <a:t>with </a:t>
            </a:r>
            <a:r>
              <a:rPr sz="2800" dirty="0">
                <a:solidFill>
                  <a:srgbClr val="212121"/>
                </a:solidFill>
                <a:latin typeface="Arial MT"/>
                <a:cs typeface="Arial MT"/>
              </a:rPr>
              <a:t>Universities, </a:t>
            </a:r>
            <a:r>
              <a:rPr sz="2800" spc="-5" dirty="0">
                <a:solidFill>
                  <a:srgbClr val="212121"/>
                </a:solidFill>
                <a:latin typeface="Arial MT"/>
                <a:cs typeface="Arial MT"/>
              </a:rPr>
              <a:t>Schools, and Organizations </a:t>
            </a:r>
            <a:r>
              <a:rPr sz="2800" dirty="0">
                <a:solidFill>
                  <a:srgbClr val="212121"/>
                </a:solidFill>
                <a:latin typeface="Arial MT"/>
                <a:cs typeface="Arial MT"/>
              </a:rPr>
              <a:t> </a:t>
            </a:r>
            <a:r>
              <a:rPr sz="2800" spc="-5" dirty="0">
                <a:solidFill>
                  <a:srgbClr val="212121"/>
                </a:solidFill>
                <a:latin typeface="Arial MT"/>
                <a:cs typeface="Arial MT"/>
              </a:rPr>
              <a:t>working</a:t>
            </a:r>
            <a:r>
              <a:rPr sz="2800" spc="15" dirty="0">
                <a:solidFill>
                  <a:srgbClr val="212121"/>
                </a:solidFill>
                <a:latin typeface="Arial MT"/>
                <a:cs typeface="Arial MT"/>
              </a:rPr>
              <a:t> </a:t>
            </a:r>
            <a:r>
              <a:rPr sz="2800" spc="-5" dirty="0">
                <a:solidFill>
                  <a:srgbClr val="212121"/>
                </a:solidFill>
                <a:latin typeface="Arial MT"/>
                <a:cs typeface="Arial MT"/>
              </a:rPr>
              <a:t>on</a:t>
            </a:r>
            <a:r>
              <a:rPr sz="2800" spc="5" dirty="0">
                <a:solidFill>
                  <a:srgbClr val="212121"/>
                </a:solidFill>
                <a:latin typeface="Arial MT"/>
                <a:cs typeface="Arial MT"/>
              </a:rPr>
              <a:t> </a:t>
            </a:r>
            <a:r>
              <a:rPr sz="2800" spc="-10" dirty="0">
                <a:solidFill>
                  <a:srgbClr val="212121"/>
                </a:solidFill>
                <a:latin typeface="Arial MT"/>
                <a:cs typeface="Arial MT"/>
              </a:rPr>
              <a:t>ERASMUS</a:t>
            </a:r>
            <a:r>
              <a:rPr sz="2800" spc="35" dirty="0">
                <a:solidFill>
                  <a:srgbClr val="212121"/>
                </a:solidFill>
                <a:latin typeface="Arial MT"/>
                <a:cs typeface="Arial MT"/>
              </a:rPr>
              <a:t> </a:t>
            </a:r>
            <a:r>
              <a:rPr sz="2800" spc="-5" dirty="0">
                <a:solidFill>
                  <a:srgbClr val="212121"/>
                </a:solidFill>
                <a:latin typeface="Arial MT"/>
                <a:cs typeface="Arial MT"/>
              </a:rPr>
              <a:t>+ </a:t>
            </a:r>
            <a:r>
              <a:rPr sz="2800" dirty="0">
                <a:solidFill>
                  <a:srgbClr val="212121"/>
                </a:solidFill>
                <a:latin typeface="Arial MT"/>
                <a:cs typeface="Arial MT"/>
              </a:rPr>
              <a:t>projects, </a:t>
            </a:r>
            <a:r>
              <a:rPr sz="2800" spc="-5" dirty="0">
                <a:solidFill>
                  <a:srgbClr val="212121"/>
                </a:solidFill>
                <a:latin typeface="Arial MT"/>
                <a:cs typeface="Arial MT"/>
              </a:rPr>
              <a:t>for the</a:t>
            </a:r>
            <a:r>
              <a:rPr sz="2800" spc="10" dirty="0">
                <a:solidFill>
                  <a:srgbClr val="212121"/>
                </a:solidFill>
                <a:latin typeface="Arial MT"/>
                <a:cs typeface="Arial MT"/>
              </a:rPr>
              <a:t> </a:t>
            </a:r>
            <a:r>
              <a:rPr sz="2800" spc="-5" dirty="0">
                <a:solidFill>
                  <a:srgbClr val="212121"/>
                </a:solidFill>
                <a:latin typeface="Arial MT"/>
                <a:cs typeface="Arial MT"/>
              </a:rPr>
              <a:t>last few</a:t>
            </a:r>
            <a:r>
              <a:rPr sz="2800" dirty="0">
                <a:solidFill>
                  <a:srgbClr val="212121"/>
                </a:solidFill>
                <a:latin typeface="Arial MT"/>
                <a:cs typeface="Arial MT"/>
              </a:rPr>
              <a:t> years</a:t>
            </a:r>
            <a:r>
              <a:rPr sz="2800" spc="-5" dirty="0">
                <a:solidFill>
                  <a:srgbClr val="212121"/>
                </a:solidFill>
                <a:latin typeface="Arial MT"/>
                <a:cs typeface="Arial MT"/>
              </a:rPr>
              <a:t> and </a:t>
            </a:r>
            <a:r>
              <a:rPr sz="2800" dirty="0">
                <a:solidFill>
                  <a:srgbClr val="212121"/>
                </a:solidFill>
                <a:latin typeface="Arial MT"/>
                <a:cs typeface="Arial MT"/>
              </a:rPr>
              <a:t> </a:t>
            </a:r>
            <a:r>
              <a:rPr sz="2800" spc="-5" dirty="0">
                <a:solidFill>
                  <a:srgbClr val="212121"/>
                </a:solidFill>
                <a:latin typeface="Arial MT"/>
                <a:cs typeface="Arial MT"/>
              </a:rPr>
              <a:t>continuing,</a:t>
            </a:r>
            <a:r>
              <a:rPr sz="2800" spc="20" dirty="0">
                <a:solidFill>
                  <a:srgbClr val="212121"/>
                </a:solidFill>
                <a:latin typeface="Arial MT"/>
                <a:cs typeface="Arial MT"/>
              </a:rPr>
              <a:t> </a:t>
            </a:r>
            <a:r>
              <a:rPr sz="2800" spc="-5" dirty="0">
                <a:solidFill>
                  <a:srgbClr val="212121"/>
                </a:solidFill>
                <a:latin typeface="Arial MT"/>
                <a:cs typeface="Arial MT"/>
              </a:rPr>
              <a:t>has</a:t>
            </a:r>
            <a:r>
              <a:rPr sz="2800" spc="20" dirty="0">
                <a:solidFill>
                  <a:srgbClr val="212121"/>
                </a:solidFill>
                <a:latin typeface="Arial MT"/>
                <a:cs typeface="Arial MT"/>
              </a:rPr>
              <a:t> </a:t>
            </a:r>
            <a:r>
              <a:rPr sz="2800" spc="-5" dirty="0">
                <a:solidFill>
                  <a:srgbClr val="212121"/>
                </a:solidFill>
                <a:latin typeface="Arial MT"/>
                <a:cs typeface="Arial MT"/>
              </a:rPr>
              <a:t>created</a:t>
            </a:r>
            <a:r>
              <a:rPr sz="2800" spc="20" dirty="0">
                <a:solidFill>
                  <a:srgbClr val="212121"/>
                </a:solidFill>
                <a:latin typeface="Arial MT"/>
                <a:cs typeface="Arial MT"/>
              </a:rPr>
              <a:t> </a:t>
            </a:r>
            <a:r>
              <a:rPr sz="2800" spc="-5" dirty="0">
                <a:solidFill>
                  <a:srgbClr val="212121"/>
                </a:solidFill>
                <a:latin typeface="Arial MT"/>
                <a:cs typeface="Arial MT"/>
              </a:rPr>
              <a:t>educational</a:t>
            </a:r>
            <a:r>
              <a:rPr sz="2800" spc="30" dirty="0">
                <a:solidFill>
                  <a:srgbClr val="212121"/>
                </a:solidFill>
                <a:latin typeface="Arial MT"/>
                <a:cs typeface="Arial MT"/>
              </a:rPr>
              <a:t> </a:t>
            </a:r>
            <a:r>
              <a:rPr sz="2800" dirty="0">
                <a:solidFill>
                  <a:srgbClr val="212121"/>
                </a:solidFill>
                <a:latin typeface="Arial MT"/>
                <a:cs typeface="Arial MT"/>
              </a:rPr>
              <a:t>tools</a:t>
            </a:r>
            <a:r>
              <a:rPr sz="2800" spc="15" dirty="0">
                <a:solidFill>
                  <a:srgbClr val="212121"/>
                </a:solidFill>
                <a:latin typeface="Arial MT"/>
                <a:cs typeface="Arial MT"/>
              </a:rPr>
              <a:t> </a:t>
            </a:r>
            <a:r>
              <a:rPr sz="2800" spc="-5" dirty="0">
                <a:solidFill>
                  <a:srgbClr val="212121"/>
                </a:solidFill>
                <a:latin typeface="Arial MT"/>
                <a:cs typeface="Arial MT"/>
              </a:rPr>
              <a:t>for</a:t>
            </a:r>
            <a:r>
              <a:rPr sz="2800" spc="25" dirty="0">
                <a:solidFill>
                  <a:srgbClr val="212121"/>
                </a:solidFill>
                <a:latin typeface="Arial MT"/>
                <a:cs typeface="Arial MT"/>
              </a:rPr>
              <a:t> </a:t>
            </a:r>
            <a:r>
              <a:rPr sz="2800" spc="-5" dirty="0">
                <a:solidFill>
                  <a:srgbClr val="212121"/>
                </a:solidFill>
                <a:latin typeface="Arial MT"/>
                <a:cs typeface="Arial MT"/>
              </a:rPr>
              <a:t>Social</a:t>
            </a:r>
            <a:r>
              <a:rPr sz="2800" spc="10" dirty="0">
                <a:solidFill>
                  <a:srgbClr val="212121"/>
                </a:solidFill>
                <a:latin typeface="Arial MT"/>
                <a:cs typeface="Arial MT"/>
              </a:rPr>
              <a:t> </a:t>
            </a:r>
            <a:r>
              <a:rPr sz="2800" spc="-5" dirty="0">
                <a:solidFill>
                  <a:srgbClr val="212121"/>
                </a:solidFill>
                <a:latin typeface="Arial MT"/>
                <a:cs typeface="Arial MT"/>
              </a:rPr>
              <a:t>Emotional </a:t>
            </a:r>
            <a:r>
              <a:rPr sz="2800" spc="-760" dirty="0">
                <a:solidFill>
                  <a:srgbClr val="212121"/>
                </a:solidFill>
                <a:latin typeface="Arial MT"/>
                <a:cs typeface="Arial MT"/>
              </a:rPr>
              <a:t> </a:t>
            </a:r>
            <a:r>
              <a:rPr sz="2800" dirty="0">
                <a:solidFill>
                  <a:srgbClr val="212121"/>
                </a:solidFill>
                <a:latin typeface="Arial MT"/>
                <a:cs typeface="Arial MT"/>
              </a:rPr>
              <a:t>Learning, </a:t>
            </a:r>
            <a:r>
              <a:rPr sz="2800" spc="-5" dirty="0">
                <a:solidFill>
                  <a:srgbClr val="212121"/>
                </a:solidFill>
                <a:latin typeface="Arial MT"/>
                <a:cs typeface="Arial MT"/>
              </a:rPr>
              <a:t>and </a:t>
            </a:r>
            <a:r>
              <a:rPr sz="2800" dirty="0">
                <a:solidFill>
                  <a:srgbClr val="212121"/>
                </a:solidFill>
                <a:latin typeface="Arial MT"/>
                <a:cs typeface="Arial MT"/>
              </a:rPr>
              <a:t>they have established an informal </a:t>
            </a:r>
            <a:r>
              <a:rPr sz="2800" spc="-5" dirty="0">
                <a:solidFill>
                  <a:srgbClr val="212121"/>
                </a:solidFill>
                <a:latin typeface="Arial MT"/>
                <a:cs typeface="Arial MT"/>
              </a:rPr>
              <a:t>network for </a:t>
            </a:r>
            <a:r>
              <a:rPr sz="2800" dirty="0">
                <a:solidFill>
                  <a:srgbClr val="212121"/>
                </a:solidFill>
                <a:latin typeface="Arial MT"/>
                <a:cs typeface="Arial MT"/>
              </a:rPr>
              <a:t> </a:t>
            </a:r>
            <a:r>
              <a:rPr sz="2800" spc="-5" dirty="0">
                <a:solidFill>
                  <a:srgbClr val="212121"/>
                </a:solidFill>
                <a:latin typeface="Arial MT"/>
                <a:cs typeface="Arial MT"/>
              </a:rPr>
              <a:t>Social</a:t>
            </a:r>
            <a:r>
              <a:rPr sz="2800" spc="5" dirty="0">
                <a:solidFill>
                  <a:srgbClr val="212121"/>
                </a:solidFill>
                <a:latin typeface="Arial MT"/>
                <a:cs typeface="Arial MT"/>
              </a:rPr>
              <a:t> </a:t>
            </a:r>
            <a:r>
              <a:rPr sz="2800" spc="-5" dirty="0">
                <a:solidFill>
                  <a:srgbClr val="212121"/>
                </a:solidFill>
                <a:latin typeface="Arial MT"/>
                <a:cs typeface="Arial MT"/>
              </a:rPr>
              <a:t>Emotional</a:t>
            </a:r>
            <a:r>
              <a:rPr sz="2800" spc="10" dirty="0">
                <a:solidFill>
                  <a:srgbClr val="212121"/>
                </a:solidFill>
                <a:latin typeface="Arial MT"/>
                <a:cs typeface="Arial MT"/>
              </a:rPr>
              <a:t> </a:t>
            </a:r>
            <a:r>
              <a:rPr sz="2800" dirty="0">
                <a:solidFill>
                  <a:srgbClr val="212121"/>
                </a:solidFill>
                <a:latin typeface="Arial MT"/>
                <a:cs typeface="Arial MT"/>
              </a:rPr>
              <a:t>Learning,</a:t>
            </a:r>
            <a:r>
              <a:rPr sz="2800" spc="10" dirty="0">
                <a:solidFill>
                  <a:srgbClr val="212121"/>
                </a:solidFill>
                <a:latin typeface="Arial MT"/>
                <a:cs typeface="Arial MT"/>
              </a:rPr>
              <a:t> </a:t>
            </a:r>
            <a:r>
              <a:rPr sz="2800" spc="-10" dirty="0">
                <a:solidFill>
                  <a:srgbClr val="212121"/>
                </a:solidFill>
                <a:latin typeface="Arial MT"/>
                <a:cs typeface="Arial MT"/>
              </a:rPr>
              <a:t>ENSEL</a:t>
            </a:r>
            <a:r>
              <a:rPr sz="2800" spc="-100" dirty="0">
                <a:solidFill>
                  <a:srgbClr val="212121"/>
                </a:solidFill>
                <a:latin typeface="Arial MT"/>
                <a:cs typeface="Arial MT"/>
              </a:rPr>
              <a:t> </a:t>
            </a:r>
            <a:r>
              <a:rPr sz="2800" spc="-10" dirty="0">
                <a:solidFill>
                  <a:srgbClr val="212121"/>
                </a:solidFill>
                <a:latin typeface="Arial MT"/>
                <a:cs typeface="Arial MT"/>
              </a:rPr>
              <a:t>NETWORK.</a:t>
            </a:r>
            <a:endParaRPr sz="2800">
              <a:latin typeface="Arial MT"/>
              <a:cs typeface="Arial MT"/>
            </a:endParaRPr>
          </a:p>
        </p:txBody>
      </p:sp>
      <p:pic>
        <p:nvPicPr>
          <p:cNvPr id="3" name="object 3"/>
          <p:cNvPicPr/>
          <p:nvPr/>
        </p:nvPicPr>
        <p:blipFill>
          <a:blip r:embed="rId2" cstate="print"/>
          <a:stretch>
            <a:fillRect/>
          </a:stretch>
        </p:blipFill>
        <p:spPr>
          <a:xfrm>
            <a:off x="0" y="0"/>
            <a:ext cx="12191999" cy="4734745"/>
          </a:xfrm>
          <a:prstGeom prst="rect">
            <a:avLst/>
          </a:prstGeom>
        </p:spPr>
      </p:pic>
      <p:sp>
        <p:nvSpPr>
          <p:cNvPr id="4" name="object 4"/>
          <p:cNvSpPr txBox="1"/>
          <p:nvPr/>
        </p:nvSpPr>
        <p:spPr>
          <a:xfrm>
            <a:off x="621283" y="5004942"/>
            <a:ext cx="10951845" cy="1671955"/>
          </a:xfrm>
          <a:prstGeom prst="rect">
            <a:avLst/>
          </a:prstGeom>
        </p:spPr>
        <p:txBody>
          <a:bodyPr vert="horz" wrap="square" lIns="0" tIns="12700" rIns="0" bIns="0" rtlCol="0">
            <a:spAutoFit/>
          </a:bodyPr>
          <a:lstStyle/>
          <a:p>
            <a:pPr marL="264160" algn="ctr">
              <a:lnSpc>
                <a:spcPct val="100000"/>
              </a:lnSpc>
              <a:spcBef>
                <a:spcPts val="100"/>
              </a:spcBef>
            </a:pPr>
            <a:r>
              <a:rPr sz="1800" b="1" dirty="0">
                <a:solidFill>
                  <a:srgbClr val="212121"/>
                </a:solidFill>
                <a:latin typeface="Arial"/>
                <a:cs typeface="Arial"/>
              </a:rPr>
              <a:t>ΕΝSEL</a:t>
            </a:r>
            <a:r>
              <a:rPr sz="1800" b="1" spc="-45" dirty="0">
                <a:solidFill>
                  <a:srgbClr val="212121"/>
                </a:solidFill>
                <a:latin typeface="Arial"/>
                <a:cs typeface="Arial"/>
              </a:rPr>
              <a:t> </a:t>
            </a:r>
            <a:r>
              <a:rPr sz="1800" b="1" dirty="0">
                <a:solidFill>
                  <a:srgbClr val="212121"/>
                </a:solidFill>
                <a:latin typeface="Arial"/>
                <a:cs typeface="Arial"/>
              </a:rPr>
              <a:t>Network</a:t>
            </a:r>
            <a:r>
              <a:rPr sz="1800" b="1" spc="-45" dirty="0">
                <a:solidFill>
                  <a:srgbClr val="212121"/>
                </a:solidFill>
                <a:latin typeface="Arial"/>
                <a:cs typeface="Arial"/>
              </a:rPr>
              <a:t> </a:t>
            </a:r>
            <a:r>
              <a:rPr sz="1800" b="1" spc="-5" dirty="0">
                <a:solidFill>
                  <a:srgbClr val="212121"/>
                </a:solidFill>
                <a:latin typeface="Arial"/>
                <a:cs typeface="Arial"/>
              </a:rPr>
              <a:t>and</a:t>
            </a:r>
            <a:r>
              <a:rPr sz="1800" b="1" spc="-10" dirty="0">
                <a:solidFill>
                  <a:srgbClr val="212121"/>
                </a:solidFill>
                <a:latin typeface="Arial"/>
                <a:cs typeface="Arial"/>
              </a:rPr>
              <a:t> ENSA-Wellbeing</a:t>
            </a:r>
            <a:r>
              <a:rPr sz="1800" b="1" spc="30" dirty="0">
                <a:solidFill>
                  <a:srgbClr val="212121"/>
                </a:solidFill>
                <a:latin typeface="Arial"/>
                <a:cs typeface="Arial"/>
              </a:rPr>
              <a:t> </a:t>
            </a:r>
            <a:r>
              <a:rPr sz="1800" b="1" spc="-5" dirty="0">
                <a:solidFill>
                  <a:srgbClr val="212121"/>
                </a:solidFill>
                <a:latin typeface="Arial"/>
                <a:cs typeface="Arial"/>
              </a:rPr>
              <a:t>Working</a:t>
            </a:r>
            <a:r>
              <a:rPr sz="1800" b="1" spc="-10" dirty="0">
                <a:solidFill>
                  <a:srgbClr val="212121"/>
                </a:solidFill>
                <a:latin typeface="Arial"/>
                <a:cs typeface="Arial"/>
              </a:rPr>
              <a:t> </a:t>
            </a:r>
            <a:r>
              <a:rPr sz="1800" b="1" dirty="0">
                <a:solidFill>
                  <a:srgbClr val="212121"/>
                </a:solidFill>
                <a:latin typeface="Arial"/>
                <a:cs typeface="Arial"/>
              </a:rPr>
              <a:t>group</a:t>
            </a:r>
            <a:endParaRPr sz="1800" dirty="0">
              <a:latin typeface="Arial"/>
              <a:cs typeface="Arial"/>
            </a:endParaRPr>
          </a:p>
          <a:p>
            <a:pPr marL="12700" marR="5080" algn="just">
              <a:lnSpc>
                <a:spcPct val="100000"/>
              </a:lnSpc>
            </a:pPr>
            <a:r>
              <a:rPr sz="1800" spc="-25" dirty="0">
                <a:solidFill>
                  <a:srgbClr val="212121"/>
                </a:solidFill>
                <a:latin typeface="Arial MT"/>
                <a:cs typeface="Arial MT"/>
              </a:rPr>
              <a:t>ALTERA </a:t>
            </a:r>
            <a:r>
              <a:rPr sz="1800" spc="-35" dirty="0">
                <a:solidFill>
                  <a:srgbClr val="212121"/>
                </a:solidFill>
                <a:latin typeface="Arial MT"/>
                <a:cs typeface="Arial MT"/>
              </a:rPr>
              <a:t>VITA </a:t>
            </a:r>
            <a:r>
              <a:rPr sz="1800" spc="-5" dirty="0">
                <a:solidFill>
                  <a:srgbClr val="212121"/>
                </a:solidFill>
                <a:latin typeface="Arial MT"/>
                <a:cs typeface="Arial MT"/>
              </a:rPr>
              <a:t>with Universities, Schools, and Organizations working on ERASMUS </a:t>
            </a:r>
            <a:r>
              <a:rPr sz="1800" dirty="0">
                <a:solidFill>
                  <a:srgbClr val="212121"/>
                </a:solidFill>
                <a:latin typeface="Arial MT"/>
                <a:cs typeface="Arial MT"/>
              </a:rPr>
              <a:t>+ </a:t>
            </a:r>
            <a:r>
              <a:rPr sz="1800" spc="-5" dirty="0">
                <a:solidFill>
                  <a:srgbClr val="212121"/>
                </a:solidFill>
                <a:latin typeface="Arial MT"/>
                <a:cs typeface="Arial MT"/>
              </a:rPr>
              <a:t>projects, </a:t>
            </a:r>
            <a:r>
              <a:rPr sz="1800" dirty="0">
                <a:solidFill>
                  <a:srgbClr val="212121"/>
                </a:solidFill>
                <a:latin typeface="Arial MT"/>
                <a:cs typeface="Arial MT"/>
              </a:rPr>
              <a:t>for </a:t>
            </a:r>
            <a:r>
              <a:rPr sz="1800" spc="-5" dirty="0">
                <a:solidFill>
                  <a:srgbClr val="212121"/>
                </a:solidFill>
                <a:latin typeface="Arial MT"/>
                <a:cs typeface="Arial MT"/>
              </a:rPr>
              <a:t>the </a:t>
            </a:r>
            <a:r>
              <a:rPr sz="1800" spc="-10" dirty="0">
                <a:solidFill>
                  <a:srgbClr val="212121"/>
                </a:solidFill>
                <a:latin typeface="Arial MT"/>
                <a:cs typeface="Arial MT"/>
              </a:rPr>
              <a:t>last </a:t>
            </a:r>
            <a:r>
              <a:rPr sz="1800" spc="-5" dirty="0">
                <a:solidFill>
                  <a:srgbClr val="212121"/>
                </a:solidFill>
                <a:latin typeface="Arial MT"/>
                <a:cs typeface="Arial MT"/>
              </a:rPr>
              <a:t> </a:t>
            </a:r>
            <a:r>
              <a:rPr sz="1800" dirty="0">
                <a:solidFill>
                  <a:srgbClr val="212121"/>
                </a:solidFill>
                <a:latin typeface="Arial MT"/>
                <a:cs typeface="Arial MT"/>
              </a:rPr>
              <a:t>few </a:t>
            </a:r>
            <a:r>
              <a:rPr sz="1800" spc="-5" dirty="0">
                <a:solidFill>
                  <a:srgbClr val="212121"/>
                </a:solidFill>
                <a:latin typeface="Arial MT"/>
                <a:cs typeface="Arial MT"/>
              </a:rPr>
              <a:t>years and continuing, </a:t>
            </a:r>
            <a:r>
              <a:rPr sz="1800" dirty="0">
                <a:solidFill>
                  <a:srgbClr val="212121"/>
                </a:solidFill>
                <a:latin typeface="Arial MT"/>
                <a:cs typeface="Arial MT"/>
              </a:rPr>
              <a:t>has </a:t>
            </a:r>
            <a:r>
              <a:rPr sz="1800" spc="-5" dirty="0">
                <a:solidFill>
                  <a:srgbClr val="212121"/>
                </a:solidFill>
                <a:latin typeface="Arial MT"/>
                <a:cs typeface="Arial MT"/>
              </a:rPr>
              <a:t>created educational tools </a:t>
            </a:r>
            <a:r>
              <a:rPr sz="1800" dirty="0">
                <a:solidFill>
                  <a:srgbClr val="212121"/>
                </a:solidFill>
                <a:latin typeface="Arial MT"/>
                <a:cs typeface="Arial MT"/>
              </a:rPr>
              <a:t>for </a:t>
            </a:r>
            <a:r>
              <a:rPr sz="1800" spc="-5" dirty="0">
                <a:solidFill>
                  <a:srgbClr val="212121"/>
                </a:solidFill>
                <a:latin typeface="Arial MT"/>
                <a:cs typeface="Arial MT"/>
              </a:rPr>
              <a:t>Social Emotional Learning, </a:t>
            </a:r>
            <a:r>
              <a:rPr sz="1800" dirty="0">
                <a:solidFill>
                  <a:srgbClr val="212121"/>
                </a:solidFill>
                <a:latin typeface="Arial MT"/>
                <a:cs typeface="Arial MT"/>
              </a:rPr>
              <a:t>and </a:t>
            </a:r>
            <a:r>
              <a:rPr lang="en-US" sz="1800" dirty="0">
                <a:solidFill>
                  <a:srgbClr val="212121"/>
                </a:solidFill>
                <a:latin typeface="Arial MT"/>
                <a:cs typeface="Arial MT"/>
              </a:rPr>
              <a:t>we</a:t>
            </a:r>
            <a:r>
              <a:rPr sz="1800" dirty="0">
                <a:solidFill>
                  <a:srgbClr val="212121"/>
                </a:solidFill>
                <a:latin typeface="Arial MT"/>
                <a:cs typeface="Arial MT"/>
              </a:rPr>
              <a:t> </a:t>
            </a:r>
            <a:r>
              <a:rPr sz="1800" spc="-5" dirty="0">
                <a:solidFill>
                  <a:srgbClr val="212121"/>
                </a:solidFill>
                <a:latin typeface="Arial MT"/>
                <a:cs typeface="Arial MT"/>
              </a:rPr>
              <a:t>have </a:t>
            </a:r>
            <a:r>
              <a:rPr sz="1800" dirty="0">
                <a:solidFill>
                  <a:srgbClr val="212121"/>
                </a:solidFill>
                <a:latin typeface="Arial MT"/>
                <a:cs typeface="Arial MT"/>
              </a:rPr>
              <a:t> </a:t>
            </a:r>
            <a:r>
              <a:rPr sz="1800" spc="-5" dirty="0">
                <a:solidFill>
                  <a:srgbClr val="212121"/>
                </a:solidFill>
                <a:latin typeface="Arial MT"/>
                <a:cs typeface="Arial MT"/>
              </a:rPr>
              <a:t>established</a:t>
            </a:r>
            <a:r>
              <a:rPr sz="1800" spc="20" dirty="0">
                <a:solidFill>
                  <a:srgbClr val="212121"/>
                </a:solidFill>
                <a:latin typeface="Arial MT"/>
                <a:cs typeface="Arial MT"/>
              </a:rPr>
              <a:t> </a:t>
            </a:r>
            <a:r>
              <a:rPr sz="1800" spc="-5" dirty="0">
                <a:solidFill>
                  <a:srgbClr val="212121"/>
                </a:solidFill>
                <a:latin typeface="Arial MT"/>
                <a:cs typeface="Arial MT"/>
              </a:rPr>
              <a:t>an informal</a:t>
            </a:r>
            <a:r>
              <a:rPr sz="1800" spc="5" dirty="0">
                <a:solidFill>
                  <a:srgbClr val="212121"/>
                </a:solidFill>
                <a:latin typeface="Arial MT"/>
                <a:cs typeface="Arial MT"/>
              </a:rPr>
              <a:t> </a:t>
            </a:r>
            <a:r>
              <a:rPr lang="en-US" sz="1800" spc="5" dirty="0">
                <a:solidFill>
                  <a:srgbClr val="212121"/>
                </a:solidFill>
                <a:latin typeface="Arial MT"/>
                <a:cs typeface="Arial MT"/>
              </a:rPr>
              <a:t>European N</a:t>
            </a:r>
            <a:r>
              <a:rPr sz="1800" spc="-10" dirty="0">
                <a:solidFill>
                  <a:srgbClr val="212121"/>
                </a:solidFill>
                <a:latin typeface="Arial MT"/>
                <a:cs typeface="Arial MT"/>
              </a:rPr>
              <a:t>etwork</a:t>
            </a:r>
            <a:r>
              <a:rPr sz="1800" spc="55" dirty="0">
                <a:solidFill>
                  <a:srgbClr val="212121"/>
                </a:solidFill>
                <a:latin typeface="Arial MT"/>
                <a:cs typeface="Arial MT"/>
              </a:rPr>
              <a:t> </a:t>
            </a:r>
            <a:r>
              <a:rPr sz="1800" dirty="0">
                <a:solidFill>
                  <a:srgbClr val="212121"/>
                </a:solidFill>
                <a:latin typeface="Arial MT"/>
                <a:cs typeface="Arial MT"/>
              </a:rPr>
              <a:t>for </a:t>
            </a:r>
            <a:r>
              <a:rPr sz="1800" spc="-5" dirty="0">
                <a:solidFill>
                  <a:srgbClr val="212121"/>
                </a:solidFill>
                <a:latin typeface="Arial MT"/>
                <a:cs typeface="Arial MT"/>
              </a:rPr>
              <a:t>Social</a:t>
            </a:r>
            <a:r>
              <a:rPr sz="1800" spc="10" dirty="0">
                <a:solidFill>
                  <a:srgbClr val="212121"/>
                </a:solidFill>
                <a:latin typeface="Arial MT"/>
                <a:cs typeface="Arial MT"/>
              </a:rPr>
              <a:t> </a:t>
            </a:r>
            <a:r>
              <a:rPr sz="1800" spc="-5" dirty="0">
                <a:solidFill>
                  <a:srgbClr val="212121"/>
                </a:solidFill>
                <a:latin typeface="Arial MT"/>
                <a:cs typeface="Arial MT"/>
              </a:rPr>
              <a:t>Emotional</a:t>
            </a:r>
            <a:r>
              <a:rPr sz="1800" spc="10" dirty="0">
                <a:solidFill>
                  <a:srgbClr val="212121"/>
                </a:solidFill>
                <a:latin typeface="Arial MT"/>
                <a:cs typeface="Arial MT"/>
              </a:rPr>
              <a:t> </a:t>
            </a:r>
            <a:r>
              <a:rPr sz="1800" spc="-5" dirty="0">
                <a:solidFill>
                  <a:srgbClr val="212121"/>
                </a:solidFill>
                <a:latin typeface="Arial MT"/>
                <a:cs typeface="Arial MT"/>
              </a:rPr>
              <a:t>Learning,</a:t>
            </a:r>
            <a:r>
              <a:rPr sz="1800" spc="30" dirty="0">
                <a:solidFill>
                  <a:srgbClr val="212121"/>
                </a:solidFill>
                <a:latin typeface="Arial MT"/>
                <a:cs typeface="Arial MT"/>
              </a:rPr>
              <a:t> </a:t>
            </a:r>
            <a:r>
              <a:rPr sz="1800" spc="-5" dirty="0">
                <a:solidFill>
                  <a:srgbClr val="212121"/>
                </a:solidFill>
                <a:latin typeface="Arial MT"/>
                <a:cs typeface="Arial MT"/>
              </a:rPr>
              <a:t>ENSEL</a:t>
            </a:r>
            <a:r>
              <a:rPr sz="1800" spc="-80" dirty="0">
                <a:solidFill>
                  <a:srgbClr val="212121"/>
                </a:solidFill>
                <a:latin typeface="Arial MT"/>
                <a:cs typeface="Arial MT"/>
              </a:rPr>
              <a:t> </a:t>
            </a:r>
            <a:r>
              <a:rPr sz="1800" dirty="0">
                <a:solidFill>
                  <a:srgbClr val="212121"/>
                </a:solidFill>
                <a:latin typeface="Arial MT"/>
                <a:cs typeface="Arial MT"/>
              </a:rPr>
              <a:t>NETWORK.</a:t>
            </a:r>
            <a:endParaRPr sz="1800" dirty="0">
              <a:latin typeface="Arial MT"/>
              <a:cs typeface="Arial MT"/>
            </a:endParaRPr>
          </a:p>
          <a:p>
            <a:pPr>
              <a:lnSpc>
                <a:spcPct val="100000"/>
              </a:lnSpc>
              <a:spcBef>
                <a:spcPts val="30"/>
              </a:spcBef>
            </a:pPr>
            <a:endParaRPr sz="1850" dirty="0">
              <a:latin typeface="Arial MT"/>
              <a:cs typeface="Arial MT"/>
            </a:endParaRPr>
          </a:p>
          <a:p>
            <a:pPr marL="12700">
              <a:lnSpc>
                <a:spcPct val="100000"/>
              </a:lnSpc>
              <a:spcBef>
                <a:spcPts val="5"/>
              </a:spcBef>
            </a:pPr>
            <a:r>
              <a:rPr sz="1800" b="1" u="heavy" spc="-5" dirty="0">
                <a:solidFill>
                  <a:srgbClr val="0462C1"/>
                </a:solidFill>
                <a:uFill>
                  <a:solidFill>
                    <a:srgbClr val="0462C1"/>
                  </a:solidFill>
                </a:uFill>
                <a:latin typeface="Arial"/>
                <a:cs typeface="Arial"/>
                <a:hlinkClick r:id="rId3"/>
              </a:rPr>
              <a:t>https://en-sel.eu</a:t>
            </a:r>
            <a:endParaRPr sz="18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1256665"/>
            <a:chOff x="0" y="0"/>
            <a:chExt cx="12192000" cy="1256665"/>
          </a:xfrm>
        </p:grpSpPr>
        <p:sp>
          <p:nvSpPr>
            <p:cNvPr id="3" name="object 3"/>
            <p:cNvSpPr/>
            <p:nvPr/>
          </p:nvSpPr>
          <p:spPr>
            <a:xfrm>
              <a:off x="0" y="0"/>
              <a:ext cx="12192000" cy="1150620"/>
            </a:xfrm>
            <a:custGeom>
              <a:avLst/>
              <a:gdLst/>
              <a:ahLst/>
              <a:cxnLst/>
              <a:rect l="l" t="t" r="r" b="b"/>
              <a:pathLst>
                <a:path w="12192000" h="1150620">
                  <a:moveTo>
                    <a:pt x="12192000" y="0"/>
                  </a:moveTo>
                  <a:lnTo>
                    <a:pt x="0" y="0"/>
                  </a:lnTo>
                  <a:lnTo>
                    <a:pt x="0" y="1150620"/>
                  </a:lnTo>
                  <a:lnTo>
                    <a:pt x="12192000" y="1150620"/>
                  </a:lnTo>
                  <a:lnTo>
                    <a:pt x="12192000" y="0"/>
                  </a:lnTo>
                  <a:close/>
                </a:path>
              </a:pathLst>
            </a:custGeom>
            <a:solidFill>
              <a:srgbClr val="006FC0"/>
            </a:solidFill>
          </p:spPr>
          <p:txBody>
            <a:bodyPr wrap="square" lIns="0" tIns="0" rIns="0" bIns="0" rtlCol="0"/>
            <a:lstStyle/>
            <a:p>
              <a:endParaRPr/>
            </a:p>
          </p:txBody>
        </p:sp>
        <p:pic>
          <p:nvPicPr>
            <p:cNvPr id="4" name="object 4"/>
            <p:cNvPicPr/>
            <p:nvPr/>
          </p:nvPicPr>
          <p:blipFill>
            <a:blip r:embed="rId2" cstate="print"/>
            <a:stretch>
              <a:fillRect/>
            </a:stretch>
          </p:blipFill>
          <p:spPr>
            <a:xfrm>
              <a:off x="502919" y="27432"/>
              <a:ext cx="4618482" cy="1229106"/>
            </a:xfrm>
            <a:prstGeom prst="rect">
              <a:avLst/>
            </a:prstGeom>
          </p:spPr>
        </p:pic>
        <p:pic>
          <p:nvPicPr>
            <p:cNvPr id="5" name="object 5"/>
            <p:cNvPicPr/>
            <p:nvPr/>
          </p:nvPicPr>
          <p:blipFill>
            <a:blip r:embed="rId3" cstate="print"/>
            <a:stretch>
              <a:fillRect/>
            </a:stretch>
          </p:blipFill>
          <p:spPr>
            <a:xfrm>
              <a:off x="4395215" y="27432"/>
              <a:ext cx="895350" cy="1229106"/>
            </a:xfrm>
            <a:prstGeom prst="rect">
              <a:avLst/>
            </a:prstGeom>
          </p:spPr>
        </p:pic>
        <p:pic>
          <p:nvPicPr>
            <p:cNvPr id="6" name="object 6"/>
            <p:cNvPicPr/>
            <p:nvPr/>
          </p:nvPicPr>
          <p:blipFill>
            <a:blip r:embed="rId4" cstate="print"/>
            <a:stretch>
              <a:fillRect/>
            </a:stretch>
          </p:blipFill>
          <p:spPr>
            <a:xfrm>
              <a:off x="4683252" y="27432"/>
              <a:ext cx="7037070" cy="1229106"/>
            </a:xfrm>
            <a:prstGeom prst="rect">
              <a:avLst/>
            </a:prstGeom>
          </p:spPr>
        </p:pic>
      </p:grpSp>
      <p:sp>
        <p:nvSpPr>
          <p:cNvPr id="7" name="object 7"/>
          <p:cNvSpPr txBox="1">
            <a:spLocks noGrp="1"/>
          </p:cNvSpPr>
          <p:nvPr>
            <p:ph type="title"/>
          </p:nvPr>
        </p:nvSpPr>
        <p:spPr>
          <a:xfrm>
            <a:off x="836777" y="156794"/>
            <a:ext cx="10527030" cy="697230"/>
          </a:xfrm>
          <a:prstGeom prst="rect">
            <a:avLst/>
          </a:prstGeom>
        </p:spPr>
        <p:txBody>
          <a:bodyPr vert="horz" wrap="square" lIns="0" tIns="13335" rIns="0" bIns="0" rtlCol="0">
            <a:spAutoFit/>
          </a:bodyPr>
          <a:lstStyle/>
          <a:p>
            <a:pPr marL="12700">
              <a:lnSpc>
                <a:spcPct val="100000"/>
              </a:lnSpc>
              <a:spcBef>
                <a:spcPts val="105"/>
              </a:spcBef>
            </a:pPr>
            <a:r>
              <a:rPr sz="4400" b="1" spc="-30" dirty="0">
                <a:solidFill>
                  <a:schemeClr val="bg1"/>
                </a:solidFill>
                <a:latin typeface="Calibri Light"/>
                <a:cs typeface="Calibri Light"/>
              </a:rPr>
              <a:t>ENSEL</a:t>
            </a:r>
            <a:r>
              <a:rPr sz="4400" b="1" spc="-95" dirty="0">
                <a:solidFill>
                  <a:schemeClr val="bg1"/>
                </a:solidFill>
                <a:latin typeface="Calibri Light"/>
                <a:cs typeface="Calibri Light"/>
              </a:rPr>
              <a:t> </a:t>
            </a:r>
            <a:r>
              <a:rPr sz="4400" b="1" spc="-85" dirty="0">
                <a:solidFill>
                  <a:schemeClr val="bg1"/>
                </a:solidFill>
                <a:latin typeface="Calibri Light"/>
                <a:cs typeface="Calibri Light"/>
              </a:rPr>
              <a:t>PLATFORM- </a:t>
            </a:r>
            <a:r>
              <a:rPr sz="4400" b="1" spc="-100" dirty="0">
                <a:solidFill>
                  <a:schemeClr val="bg1"/>
                </a:solidFill>
                <a:latin typeface="Calibri Light"/>
                <a:cs typeface="Calibri Light"/>
              </a:rPr>
              <a:t>PRESENTATION</a:t>
            </a:r>
            <a:r>
              <a:rPr sz="4400" b="1" spc="-130" dirty="0">
                <a:solidFill>
                  <a:schemeClr val="bg1"/>
                </a:solidFill>
                <a:latin typeface="Calibri Light"/>
                <a:cs typeface="Calibri Light"/>
              </a:rPr>
              <a:t> </a:t>
            </a:r>
            <a:r>
              <a:rPr sz="4400" b="1" spc="-20" dirty="0">
                <a:solidFill>
                  <a:schemeClr val="bg1"/>
                </a:solidFill>
                <a:latin typeface="Calibri Light"/>
                <a:cs typeface="Calibri Light"/>
              </a:rPr>
              <a:t>OF</a:t>
            </a:r>
            <a:r>
              <a:rPr sz="4400" b="1" spc="-90" dirty="0">
                <a:solidFill>
                  <a:schemeClr val="bg1"/>
                </a:solidFill>
                <a:latin typeface="Calibri Light"/>
                <a:cs typeface="Calibri Light"/>
              </a:rPr>
              <a:t> </a:t>
            </a:r>
            <a:r>
              <a:rPr sz="4400" b="1" spc="-50" dirty="0">
                <a:solidFill>
                  <a:schemeClr val="bg1"/>
                </a:solidFill>
                <a:latin typeface="Calibri Light"/>
                <a:cs typeface="Calibri Light"/>
              </a:rPr>
              <a:t>PROJECTS</a:t>
            </a:r>
            <a:endParaRPr sz="4400" b="1" dirty="0">
              <a:solidFill>
                <a:schemeClr val="bg1"/>
              </a:solidFill>
              <a:latin typeface="Calibri Light"/>
              <a:cs typeface="Calibri Light"/>
            </a:endParaRPr>
          </a:p>
        </p:txBody>
      </p:sp>
      <p:sp>
        <p:nvSpPr>
          <p:cNvPr id="8" name="object 8"/>
          <p:cNvSpPr/>
          <p:nvPr/>
        </p:nvSpPr>
        <p:spPr>
          <a:xfrm>
            <a:off x="739140" y="6436575"/>
            <a:ext cx="91440" cy="21590"/>
          </a:xfrm>
          <a:custGeom>
            <a:avLst/>
            <a:gdLst/>
            <a:ahLst/>
            <a:cxnLst/>
            <a:rect l="l" t="t" r="r" b="b"/>
            <a:pathLst>
              <a:path w="91440" h="21589">
                <a:moveTo>
                  <a:pt x="91440" y="0"/>
                </a:moveTo>
                <a:lnTo>
                  <a:pt x="0" y="0"/>
                </a:lnTo>
                <a:lnTo>
                  <a:pt x="0" y="21335"/>
                </a:lnTo>
                <a:lnTo>
                  <a:pt x="91440" y="21335"/>
                </a:lnTo>
                <a:lnTo>
                  <a:pt x="91440" y="0"/>
                </a:lnTo>
                <a:close/>
              </a:path>
            </a:pathLst>
          </a:custGeom>
          <a:solidFill>
            <a:srgbClr val="0066CC"/>
          </a:solidFill>
        </p:spPr>
        <p:txBody>
          <a:bodyPr wrap="square" lIns="0" tIns="0" rIns="0" bIns="0" rtlCol="0"/>
          <a:lstStyle/>
          <a:p>
            <a:endParaRPr/>
          </a:p>
        </p:txBody>
      </p:sp>
      <p:sp>
        <p:nvSpPr>
          <p:cNvPr id="9" name="object 9"/>
          <p:cNvSpPr txBox="1"/>
          <p:nvPr/>
        </p:nvSpPr>
        <p:spPr>
          <a:xfrm>
            <a:off x="497840" y="1476603"/>
            <a:ext cx="11133455" cy="5059077"/>
          </a:xfrm>
          <a:prstGeom prst="rect">
            <a:avLst/>
          </a:prstGeom>
        </p:spPr>
        <p:txBody>
          <a:bodyPr vert="horz" wrap="square" lIns="0" tIns="59690" rIns="0" bIns="0" rtlCol="0">
            <a:spAutoFit/>
          </a:bodyPr>
          <a:lstStyle/>
          <a:p>
            <a:pPr marL="241300" indent="-228600">
              <a:lnSpc>
                <a:spcPct val="100000"/>
              </a:lnSpc>
              <a:spcBef>
                <a:spcPts val="470"/>
              </a:spcBef>
              <a:buFont typeface="Arial MT"/>
              <a:buChar char="•"/>
              <a:tabLst>
                <a:tab pos="241300" algn="l"/>
              </a:tabLst>
            </a:pPr>
            <a:r>
              <a:rPr sz="2600" b="1" dirty="0">
                <a:solidFill>
                  <a:srgbClr val="212121"/>
                </a:solidFill>
                <a:latin typeface="Arial"/>
                <a:cs typeface="Arial"/>
              </a:rPr>
              <a:t>ENSEL</a:t>
            </a:r>
            <a:r>
              <a:rPr sz="2600" b="1" spc="-75" dirty="0">
                <a:solidFill>
                  <a:srgbClr val="212121"/>
                </a:solidFill>
                <a:latin typeface="Arial"/>
                <a:cs typeface="Arial"/>
              </a:rPr>
              <a:t> </a:t>
            </a:r>
            <a:r>
              <a:rPr sz="2600" b="1" dirty="0">
                <a:solidFill>
                  <a:srgbClr val="212121"/>
                </a:solidFill>
                <a:latin typeface="Arial"/>
                <a:cs typeface="Arial"/>
              </a:rPr>
              <a:t>NETWORK:</a:t>
            </a:r>
            <a:r>
              <a:rPr sz="2600" b="1" spc="-40" dirty="0">
                <a:solidFill>
                  <a:srgbClr val="0462C1"/>
                </a:solidFill>
                <a:latin typeface="Arial"/>
                <a:cs typeface="Arial"/>
              </a:rPr>
              <a:t> </a:t>
            </a:r>
            <a:r>
              <a:rPr sz="2600" u="heavy" dirty="0">
                <a:solidFill>
                  <a:srgbClr val="0462C1"/>
                </a:solidFill>
                <a:uFill>
                  <a:solidFill>
                    <a:srgbClr val="0462C1"/>
                  </a:solidFill>
                </a:uFill>
                <a:latin typeface="Arial MT"/>
                <a:cs typeface="Arial MT"/>
                <a:hlinkClick r:id="rId5"/>
              </a:rPr>
              <a:t>https://en-sel.eu/</a:t>
            </a:r>
            <a:endParaRPr sz="2600" dirty="0">
              <a:latin typeface="Arial MT"/>
              <a:cs typeface="Arial MT"/>
            </a:endParaRPr>
          </a:p>
          <a:p>
            <a:pPr marL="241300" indent="-228600">
              <a:lnSpc>
                <a:spcPct val="100000"/>
              </a:lnSpc>
              <a:spcBef>
                <a:spcPts val="370"/>
              </a:spcBef>
              <a:buFont typeface="Arial MT"/>
              <a:buChar char="•"/>
              <a:tabLst>
                <a:tab pos="241300" algn="l"/>
                <a:tab pos="4688840" algn="l"/>
              </a:tabLst>
            </a:pPr>
            <a:r>
              <a:rPr sz="2600" b="1" dirty="0">
                <a:solidFill>
                  <a:srgbClr val="212121"/>
                </a:solidFill>
                <a:latin typeface="Arial"/>
                <a:cs typeface="Arial"/>
              </a:rPr>
              <a:t>The</a:t>
            </a:r>
            <a:r>
              <a:rPr sz="2600" b="1" spc="-10" dirty="0">
                <a:solidFill>
                  <a:srgbClr val="212121"/>
                </a:solidFill>
                <a:latin typeface="Arial"/>
                <a:cs typeface="Arial"/>
              </a:rPr>
              <a:t> </a:t>
            </a:r>
            <a:r>
              <a:rPr sz="2600" b="1" dirty="0">
                <a:solidFill>
                  <a:srgbClr val="212121"/>
                </a:solidFill>
                <a:latin typeface="Arial"/>
                <a:cs typeface="Arial"/>
              </a:rPr>
              <a:t>living</a:t>
            </a:r>
            <a:r>
              <a:rPr sz="2600" b="1" spc="-80" dirty="0">
                <a:solidFill>
                  <a:srgbClr val="212121"/>
                </a:solidFill>
                <a:latin typeface="Arial"/>
                <a:cs typeface="Arial"/>
              </a:rPr>
              <a:t> </a:t>
            </a:r>
            <a:r>
              <a:rPr sz="2600" b="1" dirty="0">
                <a:solidFill>
                  <a:srgbClr val="212121"/>
                </a:solidFill>
                <a:latin typeface="Arial"/>
                <a:cs typeface="Arial"/>
              </a:rPr>
              <a:t>Art-Art</a:t>
            </a:r>
            <a:r>
              <a:rPr sz="2600" b="1" spc="-15" dirty="0">
                <a:solidFill>
                  <a:srgbClr val="212121"/>
                </a:solidFill>
                <a:latin typeface="Arial"/>
                <a:cs typeface="Arial"/>
              </a:rPr>
              <a:t> </a:t>
            </a:r>
            <a:r>
              <a:rPr sz="2600" b="1" dirty="0">
                <a:solidFill>
                  <a:srgbClr val="212121"/>
                </a:solidFill>
                <a:latin typeface="Arial"/>
                <a:cs typeface="Arial"/>
              </a:rPr>
              <a:t>of</a:t>
            </a:r>
            <a:r>
              <a:rPr sz="2600" b="1" spc="10" dirty="0">
                <a:solidFill>
                  <a:srgbClr val="212121"/>
                </a:solidFill>
                <a:latin typeface="Arial"/>
                <a:cs typeface="Arial"/>
              </a:rPr>
              <a:t> </a:t>
            </a:r>
            <a:r>
              <a:rPr sz="2600" b="1" dirty="0">
                <a:solidFill>
                  <a:srgbClr val="212121"/>
                </a:solidFill>
                <a:latin typeface="Arial"/>
                <a:cs typeface="Arial"/>
              </a:rPr>
              <a:t>Living:	</a:t>
            </a:r>
            <a:r>
              <a:rPr sz="2600" u="heavy" dirty="0">
                <a:solidFill>
                  <a:srgbClr val="0462C1"/>
                </a:solidFill>
                <a:uFill>
                  <a:solidFill>
                    <a:srgbClr val="0462C1"/>
                  </a:solidFill>
                </a:uFill>
                <a:latin typeface="Arial MT"/>
                <a:cs typeface="Arial MT"/>
                <a:hlinkClick r:id="rId6"/>
              </a:rPr>
              <a:t>https://livingarterasmus.wixsite.com/livingart</a:t>
            </a:r>
            <a:endParaRPr sz="2600" dirty="0">
              <a:latin typeface="Arial MT"/>
              <a:cs typeface="Arial MT"/>
            </a:endParaRPr>
          </a:p>
          <a:p>
            <a:pPr marL="241300" indent="-228600">
              <a:lnSpc>
                <a:spcPct val="100000"/>
              </a:lnSpc>
              <a:spcBef>
                <a:spcPts val="375"/>
              </a:spcBef>
              <a:buFont typeface="Arial MT"/>
              <a:buChar char="•"/>
              <a:tabLst>
                <a:tab pos="241300" algn="l"/>
              </a:tabLst>
            </a:pPr>
            <a:r>
              <a:rPr sz="2600" b="1" spc="-35" dirty="0">
                <a:solidFill>
                  <a:srgbClr val="212121"/>
                </a:solidFill>
                <a:latin typeface="Arial"/>
                <a:cs typeface="Arial"/>
              </a:rPr>
              <a:t>REFLECT:</a:t>
            </a:r>
            <a:r>
              <a:rPr sz="2600" b="1" spc="-45" dirty="0">
                <a:solidFill>
                  <a:srgbClr val="0462C1"/>
                </a:solidFill>
                <a:latin typeface="Arial"/>
                <a:cs typeface="Arial"/>
              </a:rPr>
              <a:t> </a:t>
            </a:r>
            <a:r>
              <a:rPr sz="2600" u="heavy" dirty="0">
                <a:solidFill>
                  <a:srgbClr val="0462C1"/>
                </a:solidFill>
                <a:uFill>
                  <a:solidFill>
                    <a:srgbClr val="0462C1"/>
                  </a:solidFill>
                </a:uFill>
                <a:latin typeface="Arial MT"/>
                <a:cs typeface="Arial MT"/>
                <a:hlinkClick r:id="rId7"/>
              </a:rPr>
              <a:t>https://reflectproject.wixsite.com/site</a:t>
            </a:r>
            <a:endParaRPr sz="2600" dirty="0">
              <a:latin typeface="Arial MT"/>
              <a:cs typeface="Arial MT"/>
            </a:endParaRPr>
          </a:p>
          <a:p>
            <a:pPr marL="241300" indent="-228600">
              <a:lnSpc>
                <a:spcPct val="100000"/>
              </a:lnSpc>
              <a:spcBef>
                <a:spcPts val="385"/>
              </a:spcBef>
              <a:buFont typeface="Arial MT"/>
              <a:buChar char="•"/>
              <a:tabLst>
                <a:tab pos="241300" algn="l"/>
              </a:tabLst>
            </a:pPr>
            <a:r>
              <a:rPr sz="2600" b="1" dirty="0">
                <a:solidFill>
                  <a:srgbClr val="212121"/>
                </a:solidFill>
                <a:latin typeface="Arial"/>
                <a:cs typeface="Arial"/>
              </a:rPr>
              <a:t>COMPUSEL:</a:t>
            </a:r>
            <a:r>
              <a:rPr sz="2600" b="1" spc="-50" dirty="0">
                <a:solidFill>
                  <a:srgbClr val="0066CC"/>
                </a:solidFill>
                <a:latin typeface="Arial"/>
                <a:cs typeface="Arial"/>
              </a:rPr>
              <a:t> </a:t>
            </a:r>
            <a:r>
              <a:rPr sz="2600" u="heavy" dirty="0">
                <a:solidFill>
                  <a:srgbClr val="0066CC"/>
                </a:solidFill>
                <a:uFill>
                  <a:solidFill>
                    <a:srgbClr val="0066CC"/>
                  </a:solidFill>
                </a:uFill>
                <a:latin typeface="Arial MT"/>
                <a:cs typeface="Arial MT"/>
              </a:rPr>
              <a:t>https://compuseleu.com/</a:t>
            </a:r>
            <a:endParaRPr sz="2600" dirty="0">
              <a:latin typeface="Arial MT"/>
              <a:cs typeface="Arial MT"/>
            </a:endParaRPr>
          </a:p>
          <a:p>
            <a:pPr marL="241300" indent="-228600">
              <a:lnSpc>
                <a:spcPct val="100000"/>
              </a:lnSpc>
              <a:spcBef>
                <a:spcPts val="370"/>
              </a:spcBef>
              <a:buFont typeface="Arial MT"/>
              <a:buChar char="•"/>
              <a:tabLst>
                <a:tab pos="241300" algn="l"/>
              </a:tabLst>
            </a:pPr>
            <a:r>
              <a:rPr sz="2600" b="1" dirty="0">
                <a:solidFill>
                  <a:srgbClr val="212121"/>
                </a:solidFill>
                <a:latin typeface="Arial"/>
                <a:cs typeface="Arial"/>
              </a:rPr>
              <a:t>RED:</a:t>
            </a:r>
            <a:r>
              <a:rPr sz="2600" b="1" spc="-30" dirty="0">
                <a:solidFill>
                  <a:srgbClr val="0462C1"/>
                </a:solidFill>
                <a:latin typeface="Arial"/>
                <a:cs typeface="Arial"/>
              </a:rPr>
              <a:t> </a:t>
            </a:r>
            <a:r>
              <a:rPr sz="2600" u="heavy" dirty="0">
                <a:solidFill>
                  <a:srgbClr val="0462C1"/>
                </a:solidFill>
                <a:uFill>
                  <a:solidFill>
                    <a:srgbClr val="0462C1"/>
                  </a:solidFill>
                </a:uFill>
                <a:latin typeface="Arial MT"/>
                <a:cs typeface="Arial MT"/>
                <a:hlinkClick r:id="rId8"/>
              </a:rPr>
              <a:t>https://erasmusredproject.wixsite.com/red-project</a:t>
            </a:r>
            <a:endParaRPr sz="2600" dirty="0">
              <a:latin typeface="Arial MT"/>
              <a:cs typeface="Arial MT"/>
            </a:endParaRPr>
          </a:p>
          <a:p>
            <a:pPr marL="241300" indent="-228600">
              <a:lnSpc>
                <a:spcPct val="100000"/>
              </a:lnSpc>
              <a:spcBef>
                <a:spcPts val="375"/>
              </a:spcBef>
              <a:buFont typeface="Arial MT"/>
              <a:buChar char="•"/>
              <a:tabLst>
                <a:tab pos="241300" algn="l"/>
              </a:tabLst>
            </a:pPr>
            <a:r>
              <a:rPr sz="2600" b="1" dirty="0">
                <a:solidFill>
                  <a:srgbClr val="212121"/>
                </a:solidFill>
                <a:latin typeface="Arial"/>
                <a:cs typeface="Arial"/>
              </a:rPr>
              <a:t>DANCEFULNESS:</a:t>
            </a:r>
            <a:r>
              <a:rPr sz="2600" b="1" spc="-40" dirty="0">
                <a:solidFill>
                  <a:srgbClr val="0462C1"/>
                </a:solidFill>
                <a:latin typeface="Arial"/>
                <a:cs typeface="Arial"/>
              </a:rPr>
              <a:t> </a:t>
            </a:r>
            <a:r>
              <a:rPr sz="2600" u="heavy" dirty="0">
                <a:solidFill>
                  <a:srgbClr val="0462C1"/>
                </a:solidFill>
                <a:uFill>
                  <a:solidFill>
                    <a:srgbClr val="0462C1"/>
                  </a:solidFill>
                </a:uFill>
                <a:latin typeface="Arial MT"/>
                <a:cs typeface="Arial MT"/>
                <a:hlinkClick r:id="rId9"/>
              </a:rPr>
              <a:t>https://dancefulness.eu/</a:t>
            </a:r>
            <a:endParaRPr sz="2600" dirty="0">
              <a:latin typeface="Arial MT"/>
              <a:cs typeface="Arial MT"/>
            </a:endParaRPr>
          </a:p>
          <a:p>
            <a:pPr marL="241300" indent="-228600">
              <a:lnSpc>
                <a:spcPct val="100000"/>
              </a:lnSpc>
              <a:spcBef>
                <a:spcPts val="2150"/>
              </a:spcBef>
              <a:buFont typeface="Arial MT"/>
              <a:buChar char="•"/>
              <a:tabLst>
                <a:tab pos="241300" algn="l"/>
              </a:tabLst>
            </a:pPr>
            <a:r>
              <a:rPr sz="2600" b="1" dirty="0">
                <a:solidFill>
                  <a:srgbClr val="C00000"/>
                </a:solidFill>
                <a:latin typeface="Arial"/>
                <a:cs typeface="Arial"/>
              </a:rPr>
              <a:t>Participation</a:t>
            </a:r>
            <a:endParaRPr sz="2600" dirty="0">
              <a:latin typeface="Arial"/>
              <a:cs typeface="Arial"/>
            </a:endParaRPr>
          </a:p>
          <a:p>
            <a:pPr marL="241300" marR="330835" indent="-228600">
              <a:lnSpc>
                <a:spcPts val="2500"/>
              </a:lnSpc>
              <a:spcBef>
                <a:spcPts val="969"/>
              </a:spcBef>
              <a:buChar char="•"/>
              <a:tabLst>
                <a:tab pos="241300" algn="l"/>
              </a:tabLst>
            </a:pPr>
            <a:r>
              <a:rPr sz="2600" dirty="0">
                <a:solidFill>
                  <a:srgbClr val="212121"/>
                </a:solidFill>
                <a:latin typeface="Arial MT"/>
                <a:cs typeface="Arial MT"/>
              </a:rPr>
              <a:t>If</a:t>
            </a:r>
            <a:r>
              <a:rPr sz="2600" spc="-5" dirty="0">
                <a:solidFill>
                  <a:srgbClr val="212121"/>
                </a:solidFill>
                <a:latin typeface="Arial MT"/>
                <a:cs typeface="Arial MT"/>
              </a:rPr>
              <a:t> </a:t>
            </a:r>
            <a:r>
              <a:rPr sz="2600" spc="5" dirty="0">
                <a:solidFill>
                  <a:srgbClr val="212121"/>
                </a:solidFill>
                <a:latin typeface="Arial MT"/>
                <a:cs typeface="Arial MT"/>
              </a:rPr>
              <a:t>you </a:t>
            </a:r>
            <a:r>
              <a:rPr sz="2600" dirty="0">
                <a:solidFill>
                  <a:srgbClr val="212121"/>
                </a:solidFill>
                <a:latin typeface="Arial MT"/>
                <a:cs typeface="Arial MT"/>
              </a:rPr>
              <a:t>are</a:t>
            </a:r>
            <a:r>
              <a:rPr sz="2600" spc="10" dirty="0">
                <a:solidFill>
                  <a:srgbClr val="212121"/>
                </a:solidFill>
                <a:latin typeface="Arial MT"/>
                <a:cs typeface="Arial MT"/>
              </a:rPr>
              <a:t> </a:t>
            </a:r>
            <a:r>
              <a:rPr sz="2600" dirty="0">
                <a:solidFill>
                  <a:srgbClr val="212121"/>
                </a:solidFill>
                <a:latin typeface="Arial MT"/>
                <a:cs typeface="Arial MT"/>
              </a:rPr>
              <a:t>interested</a:t>
            </a:r>
            <a:r>
              <a:rPr sz="2600" spc="-10" dirty="0">
                <a:solidFill>
                  <a:srgbClr val="212121"/>
                </a:solidFill>
                <a:latin typeface="Arial MT"/>
                <a:cs typeface="Arial MT"/>
              </a:rPr>
              <a:t> </a:t>
            </a:r>
            <a:r>
              <a:rPr sz="2600" dirty="0">
                <a:solidFill>
                  <a:srgbClr val="212121"/>
                </a:solidFill>
                <a:latin typeface="Arial MT"/>
                <a:cs typeface="Arial MT"/>
              </a:rPr>
              <a:t>to</a:t>
            </a:r>
            <a:r>
              <a:rPr sz="2600" spc="10" dirty="0">
                <a:solidFill>
                  <a:srgbClr val="212121"/>
                </a:solidFill>
                <a:latin typeface="Arial MT"/>
                <a:cs typeface="Arial MT"/>
              </a:rPr>
              <a:t> </a:t>
            </a:r>
            <a:r>
              <a:rPr sz="2600" dirty="0">
                <a:solidFill>
                  <a:srgbClr val="212121"/>
                </a:solidFill>
                <a:latin typeface="Arial MT"/>
                <a:cs typeface="Arial MT"/>
              </a:rPr>
              <a:t>participate</a:t>
            </a:r>
            <a:r>
              <a:rPr sz="2600" spc="-15" dirty="0">
                <a:solidFill>
                  <a:srgbClr val="212121"/>
                </a:solidFill>
                <a:latin typeface="Arial MT"/>
                <a:cs typeface="Arial MT"/>
              </a:rPr>
              <a:t> </a:t>
            </a:r>
            <a:r>
              <a:rPr sz="2600" dirty="0">
                <a:solidFill>
                  <a:srgbClr val="212121"/>
                </a:solidFill>
                <a:latin typeface="Arial MT"/>
                <a:cs typeface="Arial MT"/>
              </a:rPr>
              <a:t>in</a:t>
            </a:r>
            <a:r>
              <a:rPr sz="2600" spc="10" dirty="0">
                <a:solidFill>
                  <a:srgbClr val="212121"/>
                </a:solidFill>
                <a:latin typeface="Arial MT"/>
                <a:cs typeface="Arial MT"/>
              </a:rPr>
              <a:t> </a:t>
            </a:r>
            <a:r>
              <a:rPr sz="2600" spc="-5" dirty="0">
                <a:solidFill>
                  <a:srgbClr val="212121"/>
                </a:solidFill>
                <a:latin typeface="Arial MT"/>
                <a:cs typeface="Arial MT"/>
              </a:rPr>
              <a:t>this</a:t>
            </a:r>
            <a:r>
              <a:rPr sz="2600" spc="5" dirty="0">
                <a:solidFill>
                  <a:srgbClr val="212121"/>
                </a:solidFill>
                <a:latin typeface="Arial MT"/>
                <a:cs typeface="Arial MT"/>
              </a:rPr>
              <a:t> </a:t>
            </a:r>
            <a:r>
              <a:rPr sz="2600" dirty="0">
                <a:solidFill>
                  <a:srgbClr val="212121"/>
                </a:solidFill>
                <a:latin typeface="Arial MT"/>
                <a:cs typeface="Arial MT"/>
              </a:rPr>
              <a:t>working</a:t>
            </a:r>
            <a:r>
              <a:rPr sz="2600" spc="-5" dirty="0">
                <a:solidFill>
                  <a:srgbClr val="212121"/>
                </a:solidFill>
                <a:latin typeface="Arial MT"/>
                <a:cs typeface="Arial MT"/>
              </a:rPr>
              <a:t> </a:t>
            </a:r>
            <a:r>
              <a:rPr sz="2600" dirty="0">
                <a:solidFill>
                  <a:srgbClr val="212121"/>
                </a:solidFill>
                <a:latin typeface="Arial MT"/>
                <a:cs typeface="Arial MT"/>
              </a:rPr>
              <a:t>group of</a:t>
            </a:r>
            <a:r>
              <a:rPr sz="2600" spc="5" dirty="0">
                <a:solidFill>
                  <a:srgbClr val="212121"/>
                </a:solidFill>
                <a:latin typeface="Arial MT"/>
                <a:cs typeface="Arial MT"/>
              </a:rPr>
              <a:t> </a:t>
            </a:r>
            <a:r>
              <a:rPr sz="2600" dirty="0">
                <a:solidFill>
                  <a:srgbClr val="212121"/>
                </a:solidFill>
                <a:latin typeface="Arial MT"/>
                <a:cs typeface="Arial MT"/>
              </a:rPr>
              <a:t>ENSA,</a:t>
            </a:r>
            <a:r>
              <a:rPr sz="2600" spc="-10" dirty="0">
                <a:solidFill>
                  <a:srgbClr val="212121"/>
                </a:solidFill>
                <a:latin typeface="Arial MT"/>
                <a:cs typeface="Arial MT"/>
              </a:rPr>
              <a:t> </a:t>
            </a:r>
            <a:r>
              <a:rPr sz="2600" dirty="0">
                <a:solidFill>
                  <a:srgbClr val="212121"/>
                </a:solidFill>
                <a:latin typeface="Arial MT"/>
                <a:cs typeface="Arial MT"/>
              </a:rPr>
              <a:t>please </a:t>
            </a:r>
            <a:r>
              <a:rPr sz="2600" spc="-710" dirty="0">
                <a:solidFill>
                  <a:srgbClr val="212121"/>
                </a:solidFill>
                <a:latin typeface="Arial MT"/>
                <a:cs typeface="Arial MT"/>
              </a:rPr>
              <a:t> </a:t>
            </a:r>
            <a:r>
              <a:rPr sz="2600" spc="-5" dirty="0">
                <a:solidFill>
                  <a:srgbClr val="212121"/>
                </a:solidFill>
                <a:latin typeface="Arial MT"/>
                <a:cs typeface="Arial MT"/>
              </a:rPr>
              <a:t>fill </a:t>
            </a:r>
            <a:r>
              <a:rPr sz="2600" dirty="0">
                <a:solidFill>
                  <a:srgbClr val="212121"/>
                </a:solidFill>
                <a:latin typeface="Arial MT"/>
                <a:cs typeface="Arial MT"/>
              </a:rPr>
              <a:t>out the</a:t>
            </a:r>
            <a:r>
              <a:rPr sz="2600" spc="5" dirty="0">
                <a:solidFill>
                  <a:srgbClr val="212121"/>
                </a:solidFill>
                <a:latin typeface="Arial MT"/>
                <a:cs typeface="Arial MT"/>
              </a:rPr>
              <a:t> </a:t>
            </a:r>
            <a:r>
              <a:rPr sz="2600" dirty="0">
                <a:solidFill>
                  <a:srgbClr val="212121"/>
                </a:solidFill>
                <a:latin typeface="Arial MT"/>
                <a:cs typeface="Arial MT"/>
              </a:rPr>
              <a:t>following</a:t>
            </a:r>
            <a:r>
              <a:rPr sz="2600" spc="-10" dirty="0">
                <a:solidFill>
                  <a:srgbClr val="212121"/>
                </a:solidFill>
                <a:latin typeface="Arial MT"/>
                <a:cs typeface="Arial MT"/>
              </a:rPr>
              <a:t> </a:t>
            </a:r>
            <a:r>
              <a:rPr sz="2600" dirty="0">
                <a:solidFill>
                  <a:srgbClr val="212121"/>
                </a:solidFill>
                <a:latin typeface="Arial MT"/>
                <a:cs typeface="Arial MT"/>
              </a:rPr>
              <a:t>form</a:t>
            </a:r>
            <a:endParaRPr sz="2600" dirty="0">
              <a:latin typeface="Arial MT"/>
              <a:cs typeface="Arial MT"/>
            </a:endParaRPr>
          </a:p>
          <a:p>
            <a:pPr marL="241300" indent="-228600">
              <a:lnSpc>
                <a:spcPct val="100000"/>
              </a:lnSpc>
              <a:spcBef>
                <a:spcPts val="405"/>
              </a:spcBef>
              <a:buFont typeface="Arial MT"/>
              <a:buChar char="•"/>
              <a:tabLst>
                <a:tab pos="241300" algn="l"/>
              </a:tabLst>
            </a:pPr>
            <a:r>
              <a:rPr sz="2600" b="1" dirty="0">
                <a:solidFill>
                  <a:srgbClr val="C00000"/>
                </a:solidFill>
                <a:uFill>
                  <a:solidFill>
                    <a:srgbClr val="C00000"/>
                  </a:solidFill>
                </a:uFill>
                <a:latin typeface="Arial"/>
                <a:cs typeface="Arial"/>
                <a:hlinkClick r:id="rId10"/>
              </a:rPr>
              <a:t>Contact</a:t>
            </a:r>
            <a:r>
              <a:rPr sz="2600" b="1" spc="-50" dirty="0">
                <a:solidFill>
                  <a:srgbClr val="C00000"/>
                </a:solidFill>
                <a:uFill>
                  <a:solidFill>
                    <a:srgbClr val="C00000"/>
                  </a:solidFill>
                </a:uFill>
                <a:latin typeface="Arial"/>
                <a:cs typeface="Arial"/>
                <a:hlinkClick r:id="rId10"/>
              </a:rPr>
              <a:t> </a:t>
            </a:r>
            <a:r>
              <a:rPr sz="2600" b="1" dirty="0">
                <a:solidFill>
                  <a:srgbClr val="C00000"/>
                </a:solidFill>
                <a:uFill>
                  <a:solidFill>
                    <a:srgbClr val="C00000"/>
                  </a:solidFill>
                </a:uFill>
                <a:latin typeface="Arial"/>
                <a:cs typeface="Arial"/>
                <a:hlinkClick r:id="rId10"/>
              </a:rPr>
              <a:t>information</a:t>
            </a:r>
            <a:r>
              <a:rPr sz="2600" dirty="0">
                <a:solidFill>
                  <a:srgbClr val="0066CC"/>
                </a:solidFill>
                <a:uFill>
                  <a:solidFill>
                    <a:srgbClr val="C00000"/>
                  </a:solidFill>
                </a:uFill>
                <a:latin typeface="Arial MT"/>
                <a:cs typeface="Arial MT"/>
              </a:rPr>
              <a:t>:</a:t>
            </a:r>
            <a:endParaRPr sz="2600" dirty="0">
              <a:latin typeface="Arial MT"/>
              <a:cs typeface="Arial MT"/>
            </a:endParaRPr>
          </a:p>
          <a:p>
            <a:pPr marL="332740" indent="-320040">
              <a:lnSpc>
                <a:spcPct val="100000"/>
              </a:lnSpc>
              <a:spcBef>
                <a:spcPts val="335"/>
              </a:spcBef>
              <a:buClr>
                <a:srgbClr val="0066CC"/>
              </a:buClr>
              <a:buFont typeface="Arial MT"/>
              <a:buChar char="•"/>
              <a:tabLst>
                <a:tab pos="332105" algn="l"/>
                <a:tab pos="332740" algn="l"/>
              </a:tabLst>
            </a:pPr>
            <a:r>
              <a:rPr sz="2600" u="heavy" spc="-5" dirty="0">
                <a:solidFill>
                  <a:srgbClr val="0462C1"/>
                </a:solidFill>
                <a:uFill>
                  <a:solidFill>
                    <a:srgbClr val="0462C1"/>
                  </a:solidFill>
                </a:uFill>
                <a:latin typeface="Calibri"/>
                <a:cs typeface="Calibri"/>
                <a:hlinkClick r:id="rId10"/>
              </a:rPr>
              <a:t>https://forms.gle/uCCqBiBo9oUpvtcX6</a:t>
            </a:r>
            <a:endParaRPr sz="26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9BE466-CBDD-3EA3-DC93-7A1C6369A7E8}"/>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4C20304A-6190-673D-F9A5-C49D48FF11EC}"/>
              </a:ext>
            </a:extLst>
          </p:cNvPr>
          <p:cNvPicPr>
            <a:picLocks noGrp="1" noChangeAspect="1"/>
          </p:cNvPicPr>
          <p:nvPr>
            <p:ph idx="1"/>
          </p:nvPr>
        </p:nvPicPr>
        <p:blipFill>
          <a:blip r:embed="rId2"/>
          <a:stretch>
            <a:fillRect/>
          </a:stretch>
        </p:blipFill>
        <p:spPr>
          <a:xfrm>
            <a:off x="0" y="176041"/>
            <a:ext cx="12068980" cy="6316834"/>
          </a:xfrm>
        </p:spPr>
      </p:pic>
    </p:spTree>
    <p:extLst>
      <p:ext uri="{BB962C8B-B14F-4D97-AF65-F5344CB8AC3E}">
        <p14:creationId xmlns:p14="http://schemas.microsoft.com/office/powerpoint/2010/main" val="1895565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31318F-7B92-1601-7A53-0D023D6A4A3E}"/>
              </a:ext>
            </a:extLst>
          </p:cNvPr>
          <p:cNvSpPr>
            <a:spLocks noGrp="1"/>
          </p:cNvSpPr>
          <p:nvPr>
            <p:ph type="title"/>
          </p:nvPr>
        </p:nvSpPr>
        <p:spPr>
          <a:xfrm>
            <a:off x="4456472" y="4750312"/>
            <a:ext cx="7340293" cy="1325563"/>
          </a:xfrm>
        </p:spPr>
        <p:txBody>
          <a:bodyPr/>
          <a:lstStyle/>
          <a:p>
            <a:r>
              <a:rPr lang="en-US" b="1" dirty="0">
                <a:solidFill>
                  <a:srgbClr val="C00000"/>
                </a:solidFill>
              </a:rPr>
              <a:t>Thank you!!</a:t>
            </a:r>
            <a:endParaRPr lang="el-GR" b="1" dirty="0">
              <a:solidFill>
                <a:srgbClr val="C00000"/>
              </a:solidFill>
            </a:endParaRPr>
          </a:p>
        </p:txBody>
      </p:sp>
      <p:pic>
        <p:nvPicPr>
          <p:cNvPr id="5" name="Θέση περιεχομένου 4" descr="Εικόνα που περιέχει κείμενο, λογότυπο, γραμματοσειρά, γραφικά&#10;&#10;Περιγραφή που δημιουργήθηκε αυτόματα">
            <a:extLst>
              <a:ext uri="{FF2B5EF4-FFF2-40B4-BE49-F238E27FC236}">
                <a16:creationId xmlns:a16="http://schemas.microsoft.com/office/drawing/2014/main" id="{134CACA8-DB7B-7F1B-BFA3-C27E51ACBD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1648" y="440910"/>
            <a:ext cx="5497297" cy="3522162"/>
          </a:xfrm>
        </p:spPr>
      </p:pic>
    </p:spTree>
    <p:extLst>
      <p:ext uri="{BB962C8B-B14F-4D97-AF65-F5344CB8AC3E}">
        <p14:creationId xmlns:p14="http://schemas.microsoft.com/office/powerpoint/2010/main" val="156585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4779"/>
            <a:ext cx="12192000" cy="1325880"/>
          </a:xfrm>
          <a:custGeom>
            <a:avLst/>
            <a:gdLst/>
            <a:ahLst/>
            <a:cxnLst/>
            <a:rect l="l" t="t" r="r" b="b"/>
            <a:pathLst>
              <a:path w="12192000" h="1325880">
                <a:moveTo>
                  <a:pt x="12192000" y="0"/>
                </a:moveTo>
                <a:lnTo>
                  <a:pt x="0" y="0"/>
                </a:lnTo>
                <a:lnTo>
                  <a:pt x="0" y="1325880"/>
                </a:lnTo>
                <a:lnTo>
                  <a:pt x="12192000" y="1325880"/>
                </a:lnTo>
                <a:lnTo>
                  <a:pt x="12192000" y="0"/>
                </a:lnTo>
                <a:close/>
              </a:path>
            </a:pathLst>
          </a:custGeom>
          <a:solidFill>
            <a:srgbClr val="006FC0"/>
          </a:solidFill>
        </p:spPr>
        <p:txBody>
          <a:bodyPr wrap="square" lIns="0" tIns="0" rIns="0" bIns="0" rtlCol="0"/>
          <a:lstStyle/>
          <a:p>
            <a:endParaRPr/>
          </a:p>
        </p:txBody>
      </p:sp>
      <p:sp>
        <p:nvSpPr>
          <p:cNvPr id="3" name="object 3"/>
          <p:cNvSpPr txBox="1">
            <a:spLocks noGrp="1"/>
          </p:cNvSpPr>
          <p:nvPr>
            <p:ph type="title"/>
          </p:nvPr>
        </p:nvSpPr>
        <p:spPr>
          <a:xfrm>
            <a:off x="968146" y="427685"/>
            <a:ext cx="10258425" cy="635000"/>
          </a:xfrm>
          <a:prstGeom prst="rect">
            <a:avLst/>
          </a:prstGeom>
        </p:spPr>
        <p:txBody>
          <a:bodyPr vert="horz" wrap="square" lIns="0" tIns="12065" rIns="0" bIns="0" rtlCol="0">
            <a:spAutoFit/>
          </a:bodyPr>
          <a:lstStyle/>
          <a:p>
            <a:pPr marL="12700">
              <a:lnSpc>
                <a:spcPct val="100000"/>
              </a:lnSpc>
              <a:spcBef>
                <a:spcPts val="95"/>
              </a:spcBef>
            </a:pPr>
            <a:r>
              <a:rPr sz="4000" b="1" spc="-10" dirty="0">
                <a:solidFill>
                  <a:schemeClr val="bg1"/>
                </a:solidFill>
              </a:rPr>
              <a:t>European</a:t>
            </a:r>
            <a:r>
              <a:rPr sz="4000" b="1" dirty="0">
                <a:solidFill>
                  <a:schemeClr val="bg1"/>
                </a:solidFill>
              </a:rPr>
              <a:t> </a:t>
            </a:r>
            <a:r>
              <a:rPr sz="4000" b="1" spc="-15" dirty="0">
                <a:solidFill>
                  <a:schemeClr val="bg1"/>
                </a:solidFill>
              </a:rPr>
              <a:t>Network</a:t>
            </a:r>
            <a:r>
              <a:rPr sz="4000" b="1" spc="5" dirty="0">
                <a:solidFill>
                  <a:schemeClr val="bg1"/>
                </a:solidFill>
              </a:rPr>
              <a:t> </a:t>
            </a:r>
            <a:r>
              <a:rPr sz="4000" b="1" spc="-25" dirty="0">
                <a:solidFill>
                  <a:schemeClr val="bg1"/>
                </a:solidFill>
              </a:rPr>
              <a:t>for</a:t>
            </a:r>
            <a:r>
              <a:rPr sz="4000" b="1" spc="5" dirty="0">
                <a:solidFill>
                  <a:schemeClr val="bg1"/>
                </a:solidFill>
              </a:rPr>
              <a:t> </a:t>
            </a:r>
            <a:r>
              <a:rPr sz="4000" b="1" spc="-5" dirty="0">
                <a:solidFill>
                  <a:schemeClr val="bg1"/>
                </a:solidFill>
              </a:rPr>
              <a:t>Social</a:t>
            </a:r>
            <a:r>
              <a:rPr sz="4000" b="1" spc="5" dirty="0">
                <a:solidFill>
                  <a:schemeClr val="bg1"/>
                </a:solidFill>
              </a:rPr>
              <a:t> </a:t>
            </a:r>
            <a:r>
              <a:rPr sz="4000" b="1" spc="-5" dirty="0">
                <a:solidFill>
                  <a:schemeClr val="bg1"/>
                </a:solidFill>
              </a:rPr>
              <a:t>Emotional</a:t>
            </a:r>
            <a:r>
              <a:rPr sz="4000" b="1" spc="-10" dirty="0">
                <a:solidFill>
                  <a:schemeClr val="bg1"/>
                </a:solidFill>
              </a:rPr>
              <a:t> </a:t>
            </a:r>
            <a:r>
              <a:rPr sz="4000" b="1" spc="-5" dirty="0">
                <a:solidFill>
                  <a:schemeClr val="bg1"/>
                </a:solidFill>
              </a:rPr>
              <a:t>Learning</a:t>
            </a:r>
            <a:endParaRPr sz="4000" b="1" dirty="0">
              <a:solidFill>
                <a:schemeClr val="bg1"/>
              </a:solidFill>
            </a:endParaRPr>
          </a:p>
        </p:txBody>
      </p:sp>
      <p:sp>
        <p:nvSpPr>
          <p:cNvPr id="4" name="object 4"/>
          <p:cNvSpPr txBox="1"/>
          <p:nvPr/>
        </p:nvSpPr>
        <p:spPr>
          <a:xfrm>
            <a:off x="797763" y="2167508"/>
            <a:ext cx="10358755" cy="3653154"/>
          </a:xfrm>
          <a:prstGeom prst="rect">
            <a:avLst/>
          </a:prstGeom>
        </p:spPr>
        <p:txBody>
          <a:bodyPr vert="horz" wrap="square" lIns="0" tIns="60960" rIns="0" bIns="0" rtlCol="0">
            <a:spAutoFit/>
          </a:bodyPr>
          <a:lstStyle/>
          <a:p>
            <a:pPr marL="241300" marR="5080" indent="-228600" algn="just">
              <a:lnSpc>
                <a:spcPts val="3020"/>
              </a:lnSpc>
              <a:spcBef>
                <a:spcPts val="480"/>
              </a:spcBef>
              <a:buFont typeface="Arial MT"/>
              <a:buChar char="•"/>
              <a:tabLst>
                <a:tab pos="241300" algn="l"/>
              </a:tabLst>
            </a:pPr>
            <a:r>
              <a:rPr sz="2800" b="1" spc="-5" dirty="0">
                <a:latin typeface="Calibri"/>
                <a:cs typeface="Calibri"/>
              </a:rPr>
              <a:t>ENSEL (</a:t>
            </a:r>
            <a:r>
              <a:rPr sz="2800" b="1" spc="-5" dirty="0">
                <a:solidFill>
                  <a:srgbClr val="006FC0"/>
                </a:solidFill>
                <a:latin typeface="Calibri"/>
                <a:cs typeface="Calibri"/>
              </a:rPr>
              <a:t>European </a:t>
            </a:r>
            <a:r>
              <a:rPr sz="2800" b="1" spc="-10" dirty="0">
                <a:solidFill>
                  <a:srgbClr val="006FC0"/>
                </a:solidFill>
                <a:latin typeface="Calibri"/>
                <a:cs typeface="Calibri"/>
              </a:rPr>
              <a:t>Network </a:t>
            </a:r>
            <a:r>
              <a:rPr sz="2800" b="1" spc="-20" dirty="0">
                <a:solidFill>
                  <a:srgbClr val="006FC0"/>
                </a:solidFill>
                <a:latin typeface="Calibri"/>
                <a:cs typeface="Calibri"/>
              </a:rPr>
              <a:t>for</a:t>
            </a:r>
            <a:r>
              <a:rPr sz="2800" b="1" spc="-15" dirty="0">
                <a:solidFill>
                  <a:srgbClr val="006FC0"/>
                </a:solidFill>
                <a:latin typeface="Calibri"/>
                <a:cs typeface="Calibri"/>
              </a:rPr>
              <a:t> </a:t>
            </a:r>
            <a:r>
              <a:rPr sz="2800" b="1" spc="-5" dirty="0">
                <a:solidFill>
                  <a:srgbClr val="006FC0"/>
                </a:solidFill>
                <a:latin typeface="Calibri"/>
                <a:cs typeface="Calibri"/>
              </a:rPr>
              <a:t>Social Emotional</a:t>
            </a:r>
            <a:r>
              <a:rPr sz="2800" b="1" dirty="0">
                <a:solidFill>
                  <a:srgbClr val="006FC0"/>
                </a:solidFill>
                <a:latin typeface="Calibri"/>
                <a:cs typeface="Calibri"/>
              </a:rPr>
              <a:t> </a:t>
            </a:r>
            <a:r>
              <a:rPr sz="2800" b="1" spc="-5" dirty="0">
                <a:solidFill>
                  <a:srgbClr val="006FC0"/>
                </a:solidFill>
                <a:latin typeface="Calibri"/>
                <a:cs typeface="Calibri"/>
              </a:rPr>
              <a:t>Learning</a:t>
            </a:r>
            <a:r>
              <a:rPr sz="2800" b="1" spc="-5" dirty="0">
                <a:latin typeface="Calibri"/>
                <a:cs typeface="Calibri"/>
              </a:rPr>
              <a:t>)</a:t>
            </a:r>
            <a:r>
              <a:rPr sz="2800" b="1" dirty="0">
                <a:latin typeface="Calibri"/>
                <a:cs typeface="Calibri"/>
              </a:rPr>
              <a:t> </a:t>
            </a:r>
            <a:r>
              <a:rPr sz="2800" b="1" spc="-5" dirty="0">
                <a:latin typeface="Calibri"/>
                <a:cs typeface="Calibri"/>
              </a:rPr>
              <a:t>aims </a:t>
            </a:r>
            <a:r>
              <a:rPr sz="2800" b="1" spc="-30" dirty="0">
                <a:latin typeface="Calibri"/>
                <a:cs typeface="Calibri"/>
              </a:rPr>
              <a:t>to </a:t>
            </a:r>
            <a:r>
              <a:rPr sz="2800" b="1" spc="-25" dirty="0">
                <a:latin typeface="Calibri"/>
                <a:cs typeface="Calibri"/>
              </a:rPr>
              <a:t> </a:t>
            </a:r>
            <a:r>
              <a:rPr sz="2800" b="1" spc="-5" dirty="0">
                <a:latin typeface="Calibri"/>
                <a:cs typeface="Calibri"/>
              </a:rPr>
              <a:t>implement </a:t>
            </a:r>
            <a:r>
              <a:rPr sz="2800" b="1" spc="-15" dirty="0">
                <a:latin typeface="Calibri"/>
                <a:cs typeface="Calibri"/>
              </a:rPr>
              <a:t>life </a:t>
            </a:r>
            <a:r>
              <a:rPr sz="2800" b="1" spc="-5" dirty="0">
                <a:latin typeface="Calibri"/>
                <a:cs typeface="Calibri"/>
              </a:rPr>
              <a:t>skills in a </a:t>
            </a:r>
            <a:r>
              <a:rPr sz="2800" b="1" spc="-10" dirty="0">
                <a:latin typeface="Calibri"/>
                <a:cs typeface="Calibri"/>
              </a:rPr>
              <a:t>holistic </a:t>
            </a:r>
            <a:r>
              <a:rPr sz="2800" b="1" spc="-65" dirty="0">
                <a:latin typeface="Calibri"/>
                <a:cs typeface="Calibri"/>
              </a:rPr>
              <a:t>way, </a:t>
            </a:r>
            <a:r>
              <a:rPr sz="2800" b="1" spc="-5" dirty="0">
                <a:latin typeface="Calibri"/>
                <a:cs typeface="Calibri"/>
              </a:rPr>
              <a:t>helping </a:t>
            </a:r>
            <a:r>
              <a:rPr sz="2800" b="1" spc="-10" dirty="0">
                <a:latin typeface="Calibri"/>
                <a:cs typeface="Calibri"/>
              </a:rPr>
              <a:t>young </a:t>
            </a:r>
            <a:r>
              <a:rPr sz="2800" b="1" spc="-5" dirty="0">
                <a:latin typeface="Calibri"/>
                <a:cs typeface="Calibri"/>
              </a:rPr>
              <a:t>people </a:t>
            </a:r>
            <a:r>
              <a:rPr sz="2800" b="1" spc="-25" dirty="0">
                <a:latin typeface="Calibri"/>
                <a:cs typeface="Calibri"/>
              </a:rPr>
              <a:t>exercise </a:t>
            </a:r>
            <a:r>
              <a:rPr sz="2800" b="1" spc="-20" dirty="0">
                <a:latin typeface="Calibri"/>
                <a:cs typeface="Calibri"/>
              </a:rPr>
              <a:t> </a:t>
            </a:r>
            <a:r>
              <a:rPr sz="2800" b="1" spc="-5" dirty="0">
                <a:latin typeface="Calibri"/>
                <a:cs typeface="Calibri"/>
              </a:rPr>
              <a:t>their</a:t>
            </a:r>
            <a:r>
              <a:rPr sz="2800" b="1" spc="165" dirty="0">
                <a:latin typeface="Calibri"/>
                <a:cs typeface="Calibri"/>
              </a:rPr>
              <a:t> </a:t>
            </a:r>
            <a:r>
              <a:rPr sz="2800" b="1" spc="-10" dirty="0">
                <a:latin typeface="Calibri"/>
                <a:cs typeface="Calibri"/>
              </a:rPr>
              <a:t>fundamental</a:t>
            </a:r>
            <a:r>
              <a:rPr sz="2800" b="1" spc="165" dirty="0">
                <a:latin typeface="Calibri"/>
                <a:cs typeface="Calibri"/>
              </a:rPr>
              <a:t> </a:t>
            </a:r>
            <a:r>
              <a:rPr sz="2800" b="1" spc="-10" dirty="0">
                <a:latin typeface="Calibri"/>
                <a:cs typeface="Calibri"/>
              </a:rPr>
              <a:t>rights</a:t>
            </a:r>
            <a:r>
              <a:rPr sz="2800" b="1" spc="160" dirty="0">
                <a:latin typeface="Calibri"/>
                <a:cs typeface="Calibri"/>
              </a:rPr>
              <a:t> </a:t>
            </a:r>
            <a:r>
              <a:rPr sz="2800" b="1" spc="-5" dirty="0">
                <a:latin typeface="Calibri"/>
                <a:cs typeface="Calibri"/>
              </a:rPr>
              <a:t>in</a:t>
            </a:r>
            <a:r>
              <a:rPr sz="2800" b="1" spc="155" dirty="0">
                <a:latin typeface="Calibri"/>
                <a:cs typeface="Calibri"/>
              </a:rPr>
              <a:t> </a:t>
            </a:r>
            <a:r>
              <a:rPr sz="2800" b="1" spc="-5" dirty="0">
                <a:latin typeface="Calibri"/>
                <a:cs typeface="Calibri"/>
              </a:rPr>
              <a:t>the</a:t>
            </a:r>
            <a:r>
              <a:rPr sz="2800" b="1" spc="155" dirty="0">
                <a:latin typeface="Calibri"/>
                <a:cs typeface="Calibri"/>
              </a:rPr>
              <a:t> </a:t>
            </a:r>
            <a:r>
              <a:rPr sz="2800" b="1" spc="-5" dirty="0">
                <a:latin typeface="Calibri"/>
                <a:cs typeface="Calibri"/>
              </a:rPr>
              <a:t>home,</a:t>
            </a:r>
            <a:r>
              <a:rPr sz="2800" b="1" spc="160" dirty="0">
                <a:latin typeface="Calibri"/>
                <a:cs typeface="Calibri"/>
              </a:rPr>
              <a:t> </a:t>
            </a:r>
            <a:r>
              <a:rPr sz="2800" b="1" spc="-5" dirty="0">
                <a:latin typeface="Calibri"/>
                <a:cs typeface="Calibri"/>
              </a:rPr>
              <a:t>school,</a:t>
            </a:r>
            <a:r>
              <a:rPr sz="2800" b="1" spc="165" dirty="0">
                <a:latin typeface="Calibri"/>
                <a:cs typeface="Calibri"/>
              </a:rPr>
              <a:t> </a:t>
            </a:r>
            <a:r>
              <a:rPr sz="2800" b="1" spc="-5" dirty="0">
                <a:latin typeface="Calibri"/>
                <a:cs typeface="Calibri"/>
              </a:rPr>
              <a:t>class</a:t>
            </a:r>
            <a:r>
              <a:rPr sz="2800" b="1" spc="170" dirty="0">
                <a:latin typeface="Calibri"/>
                <a:cs typeface="Calibri"/>
              </a:rPr>
              <a:t> </a:t>
            </a:r>
            <a:r>
              <a:rPr sz="2800" b="1" spc="-10" dirty="0">
                <a:latin typeface="Calibri"/>
                <a:cs typeface="Calibri"/>
              </a:rPr>
              <a:t>and</a:t>
            </a:r>
            <a:r>
              <a:rPr sz="2800" b="1" spc="160" dirty="0">
                <a:latin typeface="Calibri"/>
                <a:cs typeface="Calibri"/>
              </a:rPr>
              <a:t> </a:t>
            </a:r>
            <a:r>
              <a:rPr sz="2800" b="1" spc="-25" dirty="0">
                <a:latin typeface="Calibri"/>
                <a:cs typeface="Calibri"/>
              </a:rPr>
              <a:t>community.</a:t>
            </a:r>
            <a:endParaRPr sz="2800">
              <a:latin typeface="Calibri"/>
              <a:cs typeface="Calibri"/>
            </a:endParaRPr>
          </a:p>
          <a:p>
            <a:pPr>
              <a:lnSpc>
                <a:spcPct val="100000"/>
              </a:lnSpc>
              <a:spcBef>
                <a:spcPts val="30"/>
              </a:spcBef>
              <a:buFont typeface="Arial MT"/>
              <a:buChar char="•"/>
            </a:pPr>
            <a:endParaRPr sz="3250">
              <a:latin typeface="Calibri"/>
              <a:cs typeface="Calibri"/>
            </a:endParaRPr>
          </a:p>
          <a:p>
            <a:pPr marL="241300" marR="5080" indent="-228600" algn="just">
              <a:lnSpc>
                <a:spcPct val="90000"/>
              </a:lnSpc>
              <a:buFont typeface="Arial MT"/>
              <a:buChar char="•"/>
              <a:tabLst>
                <a:tab pos="241300" algn="l"/>
              </a:tabLst>
            </a:pPr>
            <a:r>
              <a:rPr sz="2800" b="1" spc="-5" dirty="0">
                <a:latin typeface="Calibri"/>
                <a:cs typeface="Calibri"/>
              </a:rPr>
              <a:t>ENSEL</a:t>
            </a:r>
            <a:r>
              <a:rPr sz="2800" b="1" dirty="0">
                <a:latin typeface="Calibri"/>
                <a:cs typeface="Calibri"/>
              </a:rPr>
              <a:t> </a:t>
            </a:r>
            <a:r>
              <a:rPr sz="2800" b="1" spc="-10" dirty="0">
                <a:latin typeface="Calibri"/>
                <a:cs typeface="Calibri"/>
              </a:rPr>
              <a:t>NETWORK</a:t>
            </a:r>
            <a:r>
              <a:rPr sz="2800" b="1" spc="-5" dirty="0">
                <a:latin typeface="Calibri"/>
                <a:cs typeface="Calibri"/>
              </a:rPr>
              <a:t> </a:t>
            </a:r>
            <a:r>
              <a:rPr sz="2800" b="1" spc="-10" dirty="0">
                <a:latin typeface="Calibri"/>
                <a:cs typeface="Calibri"/>
              </a:rPr>
              <a:t>strives</a:t>
            </a:r>
            <a:r>
              <a:rPr sz="2800" b="1" spc="-5" dirty="0">
                <a:latin typeface="Calibri"/>
                <a:cs typeface="Calibri"/>
              </a:rPr>
              <a:t> </a:t>
            </a:r>
            <a:r>
              <a:rPr sz="2800" b="1" spc="-15" dirty="0">
                <a:latin typeface="Calibri"/>
                <a:cs typeface="Calibri"/>
              </a:rPr>
              <a:t>to</a:t>
            </a:r>
            <a:r>
              <a:rPr sz="2800" b="1" spc="-10" dirty="0">
                <a:latin typeface="Calibri"/>
                <a:cs typeface="Calibri"/>
              </a:rPr>
              <a:t> provide</a:t>
            </a:r>
            <a:r>
              <a:rPr sz="2800" b="1" spc="-5" dirty="0">
                <a:latin typeface="Calibri"/>
                <a:cs typeface="Calibri"/>
              </a:rPr>
              <a:t> school</a:t>
            </a:r>
            <a:r>
              <a:rPr sz="2800" b="1" dirty="0">
                <a:latin typeface="Calibri"/>
                <a:cs typeface="Calibri"/>
              </a:rPr>
              <a:t> </a:t>
            </a:r>
            <a:r>
              <a:rPr sz="2800" b="1" spc="-20" dirty="0">
                <a:latin typeface="Calibri"/>
                <a:cs typeface="Calibri"/>
              </a:rPr>
              <a:t>staff</a:t>
            </a:r>
            <a:r>
              <a:rPr sz="2800" b="1" spc="-15" dirty="0">
                <a:latin typeface="Calibri"/>
                <a:cs typeface="Calibri"/>
              </a:rPr>
              <a:t> </a:t>
            </a:r>
            <a:r>
              <a:rPr sz="2800" b="1" spc="-10" dirty="0">
                <a:latin typeface="Calibri"/>
                <a:cs typeface="Calibri"/>
              </a:rPr>
              <a:t>with</a:t>
            </a:r>
            <a:r>
              <a:rPr sz="2800" b="1" spc="-5" dirty="0">
                <a:latin typeface="Calibri"/>
                <a:cs typeface="Calibri"/>
              </a:rPr>
              <a:t> the</a:t>
            </a:r>
            <a:r>
              <a:rPr sz="2800" b="1" dirty="0">
                <a:latin typeface="Calibri"/>
                <a:cs typeface="Calibri"/>
              </a:rPr>
              <a:t> </a:t>
            </a:r>
            <a:r>
              <a:rPr sz="2800" b="1" spc="-5" dirty="0">
                <a:latin typeface="Calibri"/>
                <a:cs typeface="Calibri"/>
              </a:rPr>
              <a:t>skills, </a:t>
            </a:r>
            <a:r>
              <a:rPr sz="2800" b="1" dirty="0">
                <a:latin typeface="Calibri"/>
                <a:cs typeface="Calibri"/>
              </a:rPr>
              <a:t> </a:t>
            </a:r>
            <a:r>
              <a:rPr sz="2800" b="1" spc="-5" dirty="0">
                <a:latin typeface="Calibri"/>
                <a:cs typeface="Calibri"/>
              </a:rPr>
              <a:t>knowledge </a:t>
            </a:r>
            <a:r>
              <a:rPr sz="2800" b="1" spc="-10" dirty="0">
                <a:latin typeface="Calibri"/>
                <a:cs typeface="Calibri"/>
              </a:rPr>
              <a:t>and confidence </a:t>
            </a:r>
            <a:r>
              <a:rPr sz="2800" b="1" spc="-5" dirty="0">
                <a:latin typeface="Calibri"/>
                <a:cs typeface="Calibri"/>
              </a:rPr>
              <a:t>that </a:t>
            </a:r>
            <a:r>
              <a:rPr sz="2800" b="1" spc="-10" dirty="0">
                <a:latin typeface="Calibri"/>
                <a:cs typeface="Calibri"/>
              </a:rPr>
              <a:t>can </a:t>
            </a:r>
            <a:r>
              <a:rPr sz="2800" b="1" spc="-5" dirty="0">
                <a:latin typeface="Calibri"/>
                <a:cs typeface="Calibri"/>
              </a:rPr>
              <a:t>help them </a:t>
            </a:r>
            <a:r>
              <a:rPr sz="2800" b="1" spc="-15" dirty="0">
                <a:latin typeface="Calibri"/>
                <a:cs typeface="Calibri"/>
              </a:rPr>
              <a:t>establish </a:t>
            </a:r>
            <a:r>
              <a:rPr sz="2800" b="1" spc="-5" dirty="0">
                <a:latin typeface="Calibri"/>
                <a:cs typeface="Calibri"/>
              </a:rPr>
              <a:t>an </a:t>
            </a:r>
            <a:r>
              <a:rPr sz="2800" b="1" spc="-15" dirty="0">
                <a:latin typeface="Calibri"/>
                <a:cs typeface="Calibri"/>
              </a:rPr>
              <a:t>effective </a:t>
            </a:r>
            <a:r>
              <a:rPr sz="2800" b="1" spc="-10" dirty="0">
                <a:latin typeface="Calibri"/>
                <a:cs typeface="Calibri"/>
              </a:rPr>
              <a:t> </a:t>
            </a:r>
            <a:r>
              <a:rPr sz="2800" b="1" spc="-15" dirty="0">
                <a:latin typeface="Calibri"/>
                <a:cs typeface="Calibri"/>
              </a:rPr>
              <a:t>student</a:t>
            </a:r>
            <a:r>
              <a:rPr sz="2800" b="1" spc="-10" dirty="0">
                <a:latin typeface="Calibri"/>
                <a:cs typeface="Calibri"/>
              </a:rPr>
              <a:t> </a:t>
            </a:r>
            <a:r>
              <a:rPr sz="2800" b="1" spc="-15" dirty="0">
                <a:latin typeface="Calibri"/>
                <a:cs typeface="Calibri"/>
              </a:rPr>
              <a:t>Peer</a:t>
            </a:r>
            <a:r>
              <a:rPr sz="2800" b="1" spc="-10" dirty="0">
                <a:latin typeface="Calibri"/>
                <a:cs typeface="Calibri"/>
              </a:rPr>
              <a:t> </a:t>
            </a:r>
            <a:r>
              <a:rPr sz="2800" b="1" spc="-5" dirty="0">
                <a:latin typeface="Calibri"/>
                <a:cs typeface="Calibri"/>
              </a:rPr>
              <a:t>Support</a:t>
            </a:r>
            <a:r>
              <a:rPr sz="2800" b="1" dirty="0">
                <a:latin typeface="Calibri"/>
                <a:cs typeface="Calibri"/>
              </a:rPr>
              <a:t> scheme</a:t>
            </a:r>
            <a:r>
              <a:rPr sz="2800" b="1" spc="5" dirty="0">
                <a:latin typeface="Calibri"/>
                <a:cs typeface="Calibri"/>
              </a:rPr>
              <a:t> </a:t>
            </a:r>
            <a:r>
              <a:rPr sz="2800" b="1" spc="-5" dirty="0">
                <a:latin typeface="Calibri"/>
                <a:cs typeface="Calibri"/>
              </a:rPr>
              <a:t>in</a:t>
            </a:r>
            <a:r>
              <a:rPr sz="2800" b="1" dirty="0">
                <a:latin typeface="Calibri"/>
                <a:cs typeface="Calibri"/>
              </a:rPr>
              <a:t> </a:t>
            </a:r>
            <a:r>
              <a:rPr sz="2800" b="1" spc="-5" dirty="0">
                <a:latin typeface="Calibri"/>
                <a:cs typeface="Calibri"/>
              </a:rPr>
              <a:t>their</a:t>
            </a:r>
            <a:r>
              <a:rPr sz="2800" b="1" dirty="0">
                <a:latin typeface="Calibri"/>
                <a:cs typeface="Calibri"/>
              </a:rPr>
              <a:t> </a:t>
            </a:r>
            <a:r>
              <a:rPr sz="2800" b="1" spc="-5" dirty="0">
                <a:solidFill>
                  <a:srgbClr val="C00000"/>
                </a:solidFill>
                <a:latin typeface="Calibri"/>
                <a:cs typeface="Calibri"/>
              </a:rPr>
              <a:t>schools</a:t>
            </a:r>
            <a:r>
              <a:rPr sz="2800" b="1" dirty="0">
                <a:solidFill>
                  <a:srgbClr val="C00000"/>
                </a:solidFill>
                <a:latin typeface="Calibri"/>
                <a:cs typeface="Calibri"/>
              </a:rPr>
              <a:t> </a:t>
            </a:r>
            <a:r>
              <a:rPr sz="2800" b="1" spc="-5" dirty="0">
                <a:solidFill>
                  <a:srgbClr val="C00000"/>
                </a:solidFill>
                <a:latin typeface="Calibri"/>
                <a:cs typeface="Calibri"/>
              </a:rPr>
              <a:t>and</a:t>
            </a:r>
            <a:r>
              <a:rPr sz="2800" b="1" dirty="0">
                <a:solidFill>
                  <a:srgbClr val="C00000"/>
                </a:solidFill>
                <a:latin typeface="Calibri"/>
                <a:cs typeface="Calibri"/>
              </a:rPr>
              <a:t> </a:t>
            </a:r>
            <a:r>
              <a:rPr sz="2800" b="1" spc="-10" dirty="0">
                <a:solidFill>
                  <a:srgbClr val="C00000"/>
                </a:solidFill>
                <a:latin typeface="Calibri"/>
                <a:cs typeface="Calibri"/>
              </a:rPr>
              <a:t>develop</a:t>
            </a:r>
            <a:r>
              <a:rPr sz="2800" b="1" spc="-5" dirty="0">
                <a:solidFill>
                  <a:srgbClr val="C00000"/>
                </a:solidFill>
                <a:latin typeface="Calibri"/>
                <a:cs typeface="Calibri"/>
              </a:rPr>
              <a:t> </a:t>
            </a:r>
            <a:r>
              <a:rPr sz="2800" b="1" dirty="0">
                <a:solidFill>
                  <a:srgbClr val="C00000"/>
                </a:solidFill>
                <a:latin typeface="Calibri"/>
                <a:cs typeface="Calibri"/>
              </a:rPr>
              <a:t>their </a:t>
            </a:r>
            <a:r>
              <a:rPr sz="2800" b="1" spc="-620" dirty="0">
                <a:solidFill>
                  <a:srgbClr val="C00000"/>
                </a:solidFill>
                <a:latin typeface="Calibri"/>
                <a:cs typeface="Calibri"/>
              </a:rPr>
              <a:t> </a:t>
            </a:r>
            <a:r>
              <a:rPr sz="2800" b="1" spc="-10" dirty="0">
                <a:solidFill>
                  <a:srgbClr val="C00000"/>
                </a:solidFill>
                <a:latin typeface="Calibri"/>
                <a:cs typeface="Calibri"/>
              </a:rPr>
              <a:t>students’</a:t>
            </a:r>
            <a:r>
              <a:rPr sz="2800" b="1" spc="560" dirty="0">
                <a:solidFill>
                  <a:srgbClr val="C00000"/>
                </a:solidFill>
                <a:latin typeface="Calibri"/>
                <a:cs typeface="Calibri"/>
              </a:rPr>
              <a:t> </a:t>
            </a:r>
            <a:r>
              <a:rPr sz="2800" b="1" spc="-5" dirty="0">
                <a:solidFill>
                  <a:srgbClr val="C00000"/>
                </a:solidFill>
                <a:latin typeface="Calibri"/>
                <a:cs typeface="Calibri"/>
              </a:rPr>
              <a:t>social</a:t>
            </a:r>
            <a:r>
              <a:rPr sz="2800" b="1" spc="555" dirty="0">
                <a:solidFill>
                  <a:srgbClr val="C00000"/>
                </a:solidFill>
                <a:latin typeface="Calibri"/>
                <a:cs typeface="Calibri"/>
              </a:rPr>
              <a:t> </a:t>
            </a:r>
            <a:r>
              <a:rPr sz="2800" b="1" spc="-10" dirty="0">
                <a:solidFill>
                  <a:srgbClr val="C00000"/>
                </a:solidFill>
                <a:latin typeface="Calibri"/>
                <a:cs typeface="Calibri"/>
              </a:rPr>
              <a:t>and</a:t>
            </a:r>
            <a:r>
              <a:rPr sz="2800" b="1" spc="560" dirty="0">
                <a:solidFill>
                  <a:srgbClr val="C00000"/>
                </a:solidFill>
                <a:latin typeface="Calibri"/>
                <a:cs typeface="Calibri"/>
              </a:rPr>
              <a:t> </a:t>
            </a:r>
            <a:r>
              <a:rPr sz="2800" b="1" spc="-10" dirty="0">
                <a:solidFill>
                  <a:srgbClr val="C00000"/>
                </a:solidFill>
                <a:latin typeface="Calibri"/>
                <a:cs typeface="Calibri"/>
              </a:rPr>
              <a:t>emotional</a:t>
            </a:r>
            <a:r>
              <a:rPr sz="2800" b="1" spc="560" dirty="0">
                <a:solidFill>
                  <a:srgbClr val="C00000"/>
                </a:solidFill>
                <a:latin typeface="Calibri"/>
                <a:cs typeface="Calibri"/>
              </a:rPr>
              <a:t> </a:t>
            </a:r>
            <a:r>
              <a:rPr sz="2800" b="1" spc="-5" dirty="0">
                <a:solidFill>
                  <a:srgbClr val="C00000"/>
                </a:solidFill>
                <a:latin typeface="Calibri"/>
                <a:cs typeface="Calibri"/>
              </a:rPr>
              <a:t>skills,</a:t>
            </a:r>
            <a:r>
              <a:rPr sz="2800" b="1" spc="565" dirty="0">
                <a:solidFill>
                  <a:srgbClr val="C00000"/>
                </a:solidFill>
                <a:latin typeface="Calibri"/>
                <a:cs typeface="Calibri"/>
              </a:rPr>
              <a:t> </a:t>
            </a:r>
            <a:r>
              <a:rPr sz="2800" b="1" spc="-5" dirty="0">
                <a:solidFill>
                  <a:srgbClr val="C00000"/>
                </a:solidFill>
                <a:latin typeface="Calibri"/>
                <a:cs typeface="Calibri"/>
              </a:rPr>
              <a:t>and</a:t>
            </a:r>
            <a:r>
              <a:rPr sz="2800" b="1" spc="550" dirty="0">
                <a:solidFill>
                  <a:srgbClr val="C00000"/>
                </a:solidFill>
                <a:latin typeface="Calibri"/>
                <a:cs typeface="Calibri"/>
              </a:rPr>
              <a:t> </a:t>
            </a:r>
            <a:r>
              <a:rPr sz="2800" b="1" spc="-15" dirty="0">
                <a:solidFill>
                  <a:srgbClr val="C00000"/>
                </a:solidFill>
                <a:latin typeface="Calibri"/>
                <a:cs typeface="Calibri"/>
              </a:rPr>
              <a:t>to</a:t>
            </a:r>
            <a:r>
              <a:rPr sz="2800" b="1" spc="550" dirty="0">
                <a:solidFill>
                  <a:srgbClr val="C00000"/>
                </a:solidFill>
                <a:latin typeface="Calibri"/>
                <a:cs typeface="Calibri"/>
              </a:rPr>
              <a:t> </a:t>
            </a:r>
            <a:r>
              <a:rPr sz="2800" b="1" spc="-20" dirty="0">
                <a:solidFill>
                  <a:srgbClr val="C00000"/>
                </a:solidFill>
                <a:latin typeface="Calibri"/>
                <a:cs typeface="Calibri"/>
              </a:rPr>
              <a:t>involve</a:t>
            </a:r>
            <a:r>
              <a:rPr sz="2800" b="1" spc="555" dirty="0">
                <a:solidFill>
                  <a:srgbClr val="C00000"/>
                </a:solidFill>
                <a:latin typeface="Calibri"/>
                <a:cs typeface="Calibri"/>
              </a:rPr>
              <a:t> </a:t>
            </a:r>
            <a:r>
              <a:rPr sz="2800" b="1" spc="-5" dirty="0">
                <a:solidFill>
                  <a:srgbClr val="C00000"/>
                </a:solidFill>
                <a:latin typeface="Calibri"/>
                <a:cs typeface="Calibri"/>
              </a:rPr>
              <a:t>also</a:t>
            </a:r>
            <a:r>
              <a:rPr sz="2800" b="1" spc="550" dirty="0">
                <a:solidFill>
                  <a:srgbClr val="C00000"/>
                </a:solidFill>
                <a:latin typeface="Calibri"/>
                <a:cs typeface="Calibri"/>
              </a:rPr>
              <a:t> </a:t>
            </a:r>
            <a:r>
              <a:rPr sz="2800" b="1" spc="-10" dirty="0">
                <a:solidFill>
                  <a:srgbClr val="C00000"/>
                </a:solidFill>
                <a:latin typeface="Calibri"/>
                <a:cs typeface="Calibri"/>
              </a:rPr>
              <a:t>families </a:t>
            </a:r>
            <a:r>
              <a:rPr sz="2800" b="1" spc="-620" dirty="0">
                <a:solidFill>
                  <a:srgbClr val="C00000"/>
                </a:solidFill>
                <a:latin typeface="Calibri"/>
                <a:cs typeface="Calibri"/>
              </a:rPr>
              <a:t> </a:t>
            </a:r>
            <a:r>
              <a:rPr sz="2800" b="1" spc="-10" dirty="0">
                <a:solidFill>
                  <a:srgbClr val="C00000"/>
                </a:solidFill>
                <a:latin typeface="Calibri"/>
                <a:cs typeface="Calibri"/>
              </a:rPr>
              <a:t>and</a:t>
            </a:r>
            <a:r>
              <a:rPr sz="2800" b="1" spc="5" dirty="0">
                <a:solidFill>
                  <a:srgbClr val="C00000"/>
                </a:solidFill>
                <a:latin typeface="Calibri"/>
                <a:cs typeface="Calibri"/>
              </a:rPr>
              <a:t> </a:t>
            </a:r>
            <a:r>
              <a:rPr sz="2800" b="1" spc="-5" dirty="0">
                <a:solidFill>
                  <a:srgbClr val="C00000"/>
                </a:solidFill>
                <a:latin typeface="Calibri"/>
                <a:cs typeface="Calibri"/>
              </a:rPr>
              <a:t>the</a:t>
            </a:r>
            <a:r>
              <a:rPr sz="2800" b="1" spc="10" dirty="0">
                <a:solidFill>
                  <a:srgbClr val="C00000"/>
                </a:solidFill>
                <a:latin typeface="Calibri"/>
                <a:cs typeface="Calibri"/>
              </a:rPr>
              <a:t> </a:t>
            </a:r>
            <a:r>
              <a:rPr sz="2800" b="1" spc="-10" dirty="0">
                <a:solidFill>
                  <a:srgbClr val="C00000"/>
                </a:solidFill>
                <a:latin typeface="Calibri"/>
                <a:cs typeface="Calibri"/>
              </a:rPr>
              <a:t>whole</a:t>
            </a:r>
            <a:r>
              <a:rPr sz="2800" b="1" spc="10" dirty="0">
                <a:solidFill>
                  <a:srgbClr val="C00000"/>
                </a:solidFill>
                <a:latin typeface="Calibri"/>
                <a:cs typeface="Calibri"/>
              </a:rPr>
              <a:t> </a:t>
            </a:r>
            <a:r>
              <a:rPr sz="2800" b="1" spc="-25" dirty="0">
                <a:solidFill>
                  <a:srgbClr val="C00000"/>
                </a:solidFill>
                <a:latin typeface="Calibri"/>
                <a:cs typeface="Calibri"/>
              </a:rPr>
              <a:t>community.</a:t>
            </a:r>
            <a:endParaRPr sz="2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0584"/>
            <a:ext cx="12192000" cy="1201420"/>
          </a:xfrm>
          <a:custGeom>
            <a:avLst/>
            <a:gdLst/>
            <a:ahLst/>
            <a:cxnLst/>
            <a:rect l="l" t="t" r="r" b="b"/>
            <a:pathLst>
              <a:path w="12192000" h="1201420">
                <a:moveTo>
                  <a:pt x="12192000" y="0"/>
                </a:moveTo>
                <a:lnTo>
                  <a:pt x="0" y="0"/>
                </a:lnTo>
                <a:lnTo>
                  <a:pt x="0" y="1200911"/>
                </a:lnTo>
                <a:lnTo>
                  <a:pt x="12192000" y="1200911"/>
                </a:lnTo>
                <a:lnTo>
                  <a:pt x="12192000" y="0"/>
                </a:lnTo>
                <a:close/>
              </a:path>
            </a:pathLst>
          </a:custGeom>
          <a:solidFill>
            <a:srgbClr val="006FC0"/>
          </a:solidFill>
        </p:spPr>
        <p:txBody>
          <a:bodyPr wrap="square" lIns="0" tIns="0" rIns="0" bIns="0" rtlCol="0"/>
          <a:lstStyle/>
          <a:p>
            <a:endParaRPr/>
          </a:p>
        </p:txBody>
      </p:sp>
      <p:sp>
        <p:nvSpPr>
          <p:cNvPr id="3" name="object 3"/>
          <p:cNvSpPr txBox="1">
            <a:spLocks noGrp="1"/>
          </p:cNvSpPr>
          <p:nvPr>
            <p:ph type="title"/>
          </p:nvPr>
        </p:nvSpPr>
        <p:spPr>
          <a:xfrm>
            <a:off x="3117342" y="321310"/>
            <a:ext cx="5955030" cy="635000"/>
          </a:xfrm>
          <a:prstGeom prst="rect">
            <a:avLst/>
          </a:prstGeom>
        </p:spPr>
        <p:txBody>
          <a:bodyPr vert="horz" wrap="square" lIns="0" tIns="12065" rIns="0" bIns="0" rtlCol="0">
            <a:spAutoFit/>
          </a:bodyPr>
          <a:lstStyle/>
          <a:p>
            <a:pPr marL="12700">
              <a:lnSpc>
                <a:spcPct val="100000"/>
              </a:lnSpc>
              <a:spcBef>
                <a:spcPts val="95"/>
              </a:spcBef>
            </a:pPr>
            <a:r>
              <a:rPr sz="4000" b="1" spc="-15" dirty="0">
                <a:solidFill>
                  <a:schemeClr val="bg1"/>
                </a:solidFill>
              </a:rPr>
              <a:t>OBJECTIVES</a:t>
            </a:r>
            <a:r>
              <a:rPr sz="4000" b="1" spc="-25" dirty="0">
                <a:solidFill>
                  <a:schemeClr val="bg1"/>
                </a:solidFill>
              </a:rPr>
              <a:t> </a:t>
            </a:r>
            <a:r>
              <a:rPr sz="4000" b="1" spc="-10" dirty="0">
                <a:solidFill>
                  <a:schemeClr val="bg1"/>
                </a:solidFill>
              </a:rPr>
              <a:t>AND</a:t>
            </a:r>
            <a:r>
              <a:rPr sz="4000" b="1" spc="-30" dirty="0">
                <a:solidFill>
                  <a:schemeClr val="bg1"/>
                </a:solidFill>
              </a:rPr>
              <a:t> </a:t>
            </a:r>
            <a:r>
              <a:rPr sz="4000" b="1" spc="-15" dirty="0">
                <a:solidFill>
                  <a:schemeClr val="bg1"/>
                </a:solidFill>
              </a:rPr>
              <a:t>ACTIVITIES</a:t>
            </a:r>
            <a:endParaRPr sz="4000" b="1" dirty="0">
              <a:solidFill>
                <a:schemeClr val="bg1"/>
              </a:solidFill>
            </a:endParaRPr>
          </a:p>
        </p:txBody>
      </p:sp>
      <p:sp>
        <p:nvSpPr>
          <p:cNvPr id="4" name="object 4"/>
          <p:cNvSpPr txBox="1"/>
          <p:nvPr/>
        </p:nvSpPr>
        <p:spPr>
          <a:xfrm>
            <a:off x="519480" y="1673174"/>
            <a:ext cx="10835640" cy="4537075"/>
          </a:xfrm>
          <a:prstGeom prst="rect">
            <a:avLst/>
          </a:prstGeom>
        </p:spPr>
        <p:txBody>
          <a:bodyPr vert="horz" wrap="square" lIns="0" tIns="132080" rIns="0" bIns="0" rtlCol="0">
            <a:spAutoFit/>
          </a:bodyPr>
          <a:lstStyle/>
          <a:p>
            <a:pPr marL="4735830" marR="472440" indent="-4258945" algn="just">
              <a:lnSpc>
                <a:spcPct val="70100"/>
              </a:lnSpc>
              <a:spcBef>
                <a:spcPts val="1040"/>
              </a:spcBef>
            </a:pPr>
            <a:r>
              <a:rPr sz="2600" b="1" spc="-5" dirty="0">
                <a:solidFill>
                  <a:srgbClr val="1D2024"/>
                </a:solidFill>
                <a:latin typeface="Calibri"/>
                <a:cs typeface="Calibri"/>
              </a:rPr>
              <a:t>The main objectives </a:t>
            </a:r>
            <a:r>
              <a:rPr sz="2600" b="1" dirty="0">
                <a:solidFill>
                  <a:srgbClr val="1D2024"/>
                </a:solidFill>
                <a:latin typeface="Calibri"/>
                <a:cs typeface="Calibri"/>
              </a:rPr>
              <a:t>of </a:t>
            </a:r>
            <a:r>
              <a:rPr sz="2600" b="1" spc="-5" dirty="0">
                <a:solidFill>
                  <a:srgbClr val="1D2024"/>
                </a:solidFill>
                <a:latin typeface="Calibri"/>
                <a:cs typeface="Calibri"/>
              </a:rPr>
              <a:t>the new </a:t>
            </a:r>
            <a:r>
              <a:rPr sz="2600" b="1" spc="-10" dirty="0">
                <a:solidFill>
                  <a:srgbClr val="1D2024"/>
                </a:solidFill>
                <a:latin typeface="Calibri"/>
                <a:cs typeface="Calibri"/>
              </a:rPr>
              <a:t>thematic group for </a:t>
            </a:r>
            <a:r>
              <a:rPr sz="2600" b="1" spc="-15" dirty="0">
                <a:solidFill>
                  <a:srgbClr val="1D2024"/>
                </a:solidFill>
                <a:latin typeface="Calibri"/>
                <a:cs typeface="Calibri"/>
              </a:rPr>
              <a:t>Wellbeing </a:t>
            </a:r>
            <a:r>
              <a:rPr sz="2600" b="1" dirty="0">
                <a:solidFill>
                  <a:srgbClr val="1D2024"/>
                </a:solidFill>
                <a:latin typeface="Calibri"/>
                <a:cs typeface="Calibri"/>
              </a:rPr>
              <a:t>and </a:t>
            </a:r>
            <a:r>
              <a:rPr sz="2600" b="1" spc="5" dirty="0">
                <a:solidFill>
                  <a:srgbClr val="1D2024"/>
                </a:solidFill>
                <a:latin typeface="Calibri"/>
                <a:cs typeface="Calibri"/>
              </a:rPr>
              <a:t>Ensel- </a:t>
            </a:r>
            <a:r>
              <a:rPr sz="2600" b="1" spc="-575" dirty="0">
                <a:solidFill>
                  <a:srgbClr val="1D2024"/>
                </a:solidFill>
                <a:latin typeface="Calibri"/>
                <a:cs typeface="Calibri"/>
              </a:rPr>
              <a:t> </a:t>
            </a:r>
            <a:r>
              <a:rPr sz="2600" b="1" spc="-5" dirty="0">
                <a:solidFill>
                  <a:srgbClr val="1D2024"/>
                </a:solidFill>
                <a:latin typeface="Calibri"/>
                <a:cs typeface="Calibri"/>
              </a:rPr>
              <a:t>Network</a:t>
            </a:r>
            <a:r>
              <a:rPr sz="2600" b="1" spc="-20" dirty="0">
                <a:solidFill>
                  <a:srgbClr val="1D2024"/>
                </a:solidFill>
                <a:latin typeface="Calibri"/>
                <a:cs typeface="Calibri"/>
              </a:rPr>
              <a:t> </a:t>
            </a:r>
            <a:r>
              <a:rPr sz="2600" b="1" dirty="0">
                <a:solidFill>
                  <a:srgbClr val="1D2024"/>
                </a:solidFill>
                <a:latin typeface="Calibri"/>
                <a:cs typeface="Calibri"/>
              </a:rPr>
              <a:t>:</a:t>
            </a:r>
            <a:endParaRPr sz="2600">
              <a:latin typeface="Calibri"/>
              <a:cs typeface="Calibri"/>
            </a:endParaRPr>
          </a:p>
          <a:p>
            <a:pPr marL="241300" marR="5080" indent="-228600" algn="just">
              <a:lnSpc>
                <a:spcPct val="70000"/>
              </a:lnSpc>
              <a:spcBef>
                <a:spcPts val="994"/>
              </a:spcBef>
              <a:buFont typeface="Arial MT"/>
              <a:buChar char="•"/>
              <a:tabLst>
                <a:tab pos="241300" algn="l"/>
              </a:tabLst>
            </a:pPr>
            <a:r>
              <a:rPr sz="2600" b="1" dirty="0">
                <a:solidFill>
                  <a:srgbClr val="1D2024"/>
                </a:solidFill>
                <a:latin typeface="Calibri"/>
                <a:cs typeface="Calibri"/>
              </a:rPr>
              <a:t>1. </a:t>
            </a:r>
            <a:r>
              <a:rPr sz="2600" spc="-114" dirty="0">
                <a:solidFill>
                  <a:srgbClr val="1D2024"/>
                </a:solidFill>
                <a:latin typeface="Calibri"/>
                <a:cs typeface="Calibri"/>
              </a:rPr>
              <a:t>To</a:t>
            </a:r>
            <a:r>
              <a:rPr sz="2600" spc="-110" dirty="0">
                <a:solidFill>
                  <a:srgbClr val="1D2024"/>
                </a:solidFill>
                <a:latin typeface="Calibri"/>
                <a:cs typeface="Calibri"/>
              </a:rPr>
              <a:t> </a:t>
            </a:r>
            <a:r>
              <a:rPr sz="2600" spc="-15" dirty="0">
                <a:solidFill>
                  <a:srgbClr val="1D2024"/>
                </a:solidFill>
                <a:latin typeface="Calibri"/>
                <a:cs typeface="Calibri"/>
              </a:rPr>
              <a:t>coordinate</a:t>
            </a:r>
            <a:r>
              <a:rPr sz="2600" spc="-10" dirty="0">
                <a:solidFill>
                  <a:srgbClr val="1D2024"/>
                </a:solidFill>
                <a:latin typeface="Calibri"/>
                <a:cs typeface="Calibri"/>
              </a:rPr>
              <a:t> </a:t>
            </a:r>
            <a:r>
              <a:rPr sz="2600" spc="-5" dirty="0">
                <a:solidFill>
                  <a:srgbClr val="1D2024"/>
                </a:solidFill>
                <a:latin typeface="Calibri"/>
                <a:cs typeface="Calibri"/>
              </a:rPr>
              <a:t>actions</a:t>
            </a:r>
            <a:r>
              <a:rPr sz="2600" dirty="0">
                <a:solidFill>
                  <a:srgbClr val="1D2024"/>
                </a:solidFill>
                <a:latin typeface="Calibri"/>
                <a:cs typeface="Calibri"/>
              </a:rPr>
              <a:t> and </a:t>
            </a:r>
            <a:r>
              <a:rPr sz="2600" spc="-5" dirty="0">
                <a:solidFill>
                  <a:srgbClr val="1D2024"/>
                </a:solidFill>
                <a:latin typeface="Calibri"/>
                <a:cs typeface="Calibri"/>
              </a:rPr>
              <a:t>initiatives</a:t>
            </a:r>
            <a:r>
              <a:rPr sz="2600" dirty="0">
                <a:solidFill>
                  <a:srgbClr val="1D2024"/>
                </a:solidFill>
                <a:latin typeface="Calibri"/>
                <a:cs typeface="Calibri"/>
              </a:rPr>
              <a:t> </a:t>
            </a:r>
            <a:r>
              <a:rPr sz="2600" spc="-15" dirty="0">
                <a:solidFill>
                  <a:srgbClr val="1D2024"/>
                </a:solidFill>
                <a:latin typeface="Calibri"/>
                <a:cs typeface="Calibri"/>
              </a:rPr>
              <a:t>at</a:t>
            </a:r>
            <a:r>
              <a:rPr sz="2600" spc="-10" dirty="0">
                <a:solidFill>
                  <a:srgbClr val="1D2024"/>
                </a:solidFill>
                <a:latin typeface="Calibri"/>
                <a:cs typeface="Calibri"/>
              </a:rPr>
              <a:t> </a:t>
            </a:r>
            <a:r>
              <a:rPr sz="2600" dirty="0">
                <a:solidFill>
                  <a:srgbClr val="1D2024"/>
                </a:solidFill>
                <a:latin typeface="Calibri"/>
                <a:cs typeface="Calibri"/>
              </a:rPr>
              <a:t>the</a:t>
            </a:r>
            <a:r>
              <a:rPr sz="2600" spc="5" dirty="0">
                <a:solidFill>
                  <a:srgbClr val="1D2024"/>
                </a:solidFill>
                <a:latin typeface="Calibri"/>
                <a:cs typeface="Calibri"/>
              </a:rPr>
              <a:t> </a:t>
            </a:r>
            <a:r>
              <a:rPr sz="2600" spc="-10" dirty="0">
                <a:solidFill>
                  <a:srgbClr val="1D2024"/>
                </a:solidFill>
                <a:latin typeface="Calibri"/>
                <a:cs typeface="Calibri"/>
              </a:rPr>
              <a:t>European</a:t>
            </a:r>
            <a:r>
              <a:rPr sz="2600" spc="-5" dirty="0">
                <a:solidFill>
                  <a:srgbClr val="1D2024"/>
                </a:solidFill>
                <a:latin typeface="Calibri"/>
                <a:cs typeface="Calibri"/>
              </a:rPr>
              <a:t> </a:t>
            </a:r>
            <a:r>
              <a:rPr sz="2600" spc="-15" dirty="0">
                <a:solidFill>
                  <a:srgbClr val="1D2024"/>
                </a:solidFill>
                <a:latin typeface="Calibri"/>
                <a:cs typeface="Calibri"/>
              </a:rPr>
              <a:t>level</a:t>
            </a:r>
            <a:r>
              <a:rPr sz="2600" spc="-10" dirty="0">
                <a:solidFill>
                  <a:srgbClr val="1D2024"/>
                </a:solidFill>
                <a:latin typeface="Calibri"/>
                <a:cs typeface="Calibri"/>
              </a:rPr>
              <a:t> </a:t>
            </a:r>
            <a:r>
              <a:rPr sz="2600" dirty="0">
                <a:solidFill>
                  <a:srgbClr val="1D2024"/>
                </a:solidFill>
                <a:latin typeface="Calibri"/>
                <a:cs typeface="Calibri"/>
              </a:rPr>
              <a:t>and </a:t>
            </a:r>
            <a:r>
              <a:rPr sz="2600" b="1" spc="-10" dirty="0">
                <a:solidFill>
                  <a:srgbClr val="C00000"/>
                </a:solidFill>
                <a:latin typeface="Calibri"/>
                <a:cs typeface="Calibri"/>
              </a:rPr>
              <a:t>develop </a:t>
            </a:r>
            <a:r>
              <a:rPr sz="2600" b="1" spc="-5" dirty="0">
                <a:solidFill>
                  <a:srgbClr val="C00000"/>
                </a:solidFill>
                <a:latin typeface="Calibri"/>
                <a:cs typeface="Calibri"/>
              </a:rPr>
              <a:t> </a:t>
            </a:r>
            <a:r>
              <a:rPr sz="2600" b="1" spc="-10" dirty="0">
                <a:solidFill>
                  <a:srgbClr val="C00000"/>
                </a:solidFill>
                <a:latin typeface="Calibri"/>
                <a:cs typeface="Calibri"/>
              </a:rPr>
              <a:t>partnerships</a:t>
            </a:r>
            <a:r>
              <a:rPr sz="2600" b="1" spc="40" dirty="0">
                <a:solidFill>
                  <a:srgbClr val="C00000"/>
                </a:solidFill>
                <a:latin typeface="Calibri"/>
                <a:cs typeface="Calibri"/>
              </a:rPr>
              <a:t> </a:t>
            </a:r>
            <a:r>
              <a:rPr sz="2600" b="1" spc="-5" dirty="0">
                <a:solidFill>
                  <a:srgbClr val="C00000"/>
                </a:solidFill>
                <a:latin typeface="Calibri"/>
                <a:cs typeface="Calibri"/>
              </a:rPr>
              <a:t>across</a:t>
            </a:r>
            <a:r>
              <a:rPr sz="2600" b="1" spc="-10" dirty="0">
                <a:solidFill>
                  <a:srgbClr val="C00000"/>
                </a:solidFill>
                <a:latin typeface="Calibri"/>
                <a:cs typeface="Calibri"/>
              </a:rPr>
              <a:t> Europe</a:t>
            </a:r>
            <a:endParaRPr sz="2600">
              <a:latin typeface="Calibri"/>
              <a:cs typeface="Calibri"/>
            </a:endParaRPr>
          </a:p>
          <a:p>
            <a:pPr marL="241300" marR="5080" indent="-228600" algn="just">
              <a:lnSpc>
                <a:spcPct val="70000"/>
              </a:lnSpc>
              <a:spcBef>
                <a:spcPts val="994"/>
              </a:spcBef>
              <a:buFont typeface="Arial MT"/>
              <a:buChar char="•"/>
              <a:tabLst>
                <a:tab pos="241300" algn="l"/>
              </a:tabLst>
            </a:pPr>
            <a:r>
              <a:rPr sz="2600" b="1" dirty="0">
                <a:solidFill>
                  <a:srgbClr val="1D2024"/>
                </a:solidFill>
                <a:latin typeface="Calibri"/>
                <a:cs typeface="Calibri"/>
              </a:rPr>
              <a:t>2. </a:t>
            </a:r>
            <a:r>
              <a:rPr sz="2600" spc="-114" dirty="0">
                <a:solidFill>
                  <a:srgbClr val="1D2024"/>
                </a:solidFill>
                <a:latin typeface="Calibri"/>
                <a:cs typeface="Calibri"/>
              </a:rPr>
              <a:t>To </a:t>
            </a:r>
            <a:r>
              <a:rPr sz="2600" spc="-5" dirty="0">
                <a:solidFill>
                  <a:srgbClr val="1D2024"/>
                </a:solidFill>
                <a:latin typeface="Calibri"/>
                <a:cs typeface="Calibri"/>
              </a:rPr>
              <a:t>campaign and </a:t>
            </a:r>
            <a:r>
              <a:rPr sz="2600" spc="-15" dirty="0">
                <a:solidFill>
                  <a:srgbClr val="1D2024"/>
                </a:solidFill>
                <a:latin typeface="Calibri"/>
                <a:cs typeface="Calibri"/>
              </a:rPr>
              <a:t>advocate </a:t>
            </a:r>
            <a:r>
              <a:rPr sz="2600" spc="-25" dirty="0">
                <a:solidFill>
                  <a:srgbClr val="1D2024"/>
                </a:solidFill>
                <a:latin typeface="Calibri"/>
                <a:cs typeface="Calibri"/>
              </a:rPr>
              <a:t>for </a:t>
            </a:r>
            <a:r>
              <a:rPr sz="2600" dirty="0">
                <a:solidFill>
                  <a:srgbClr val="1D2024"/>
                </a:solidFill>
                <a:latin typeface="Calibri"/>
                <a:cs typeface="Calibri"/>
              </a:rPr>
              <a:t>a </a:t>
            </a:r>
            <a:r>
              <a:rPr sz="2600" b="1" spc="-5" dirty="0">
                <a:solidFill>
                  <a:srgbClr val="C00000"/>
                </a:solidFill>
                <a:latin typeface="Calibri"/>
                <a:cs typeface="Calibri"/>
              </a:rPr>
              <a:t>common European </a:t>
            </a:r>
            <a:r>
              <a:rPr sz="2600" b="1" spc="-20" dirty="0">
                <a:solidFill>
                  <a:srgbClr val="C00000"/>
                </a:solidFill>
                <a:latin typeface="Calibri"/>
                <a:cs typeface="Calibri"/>
              </a:rPr>
              <a:t>strategy </a:t>
            </a:r>
            <a:r>
              <a:rPr sz="2600" b="1" spc="-10" dirty="0">
                <a:solidFill>
                  <a:srgbClr val="C00000"/>
                </a:solidFill>
                <a:latin typeface="Calibri"/>
                <a:cs typeface="Calibri"/>
              </a:rPr>
              <a:t>for </a:t>
            </a:r>
            <a:r>
              <a:rPr sz="2600" b="1" spc="-15" dirty="0">
                <a:solidFill>
                  <a:srgbClr val="C00000"/>
                </a:solidFill>
                <a:latin typeface="Calibri"/>
                <a:cs typeface="Calibri"/>
              </a:rPr>
              <a:t>life </a:t>
            </a:r>
            <a:r>
              <a:rPr sz="2600" b="1" spc="-5" dirty="0">
                <a:solidFill>
                  <a:srgbClr val="C00000"/>
                </a:solidFill>
                <a:latin typeface="Calibri"/>
                <a:cs typeface="Calibri"/>
              </a:rPr>
              <a:t>skills</a:t>
            </a:r>
            <a:r>
              <a:rPr sz="2600" spc="-5" dirty="0">
                <a:solidFill>
                  <a:srgbClr val="1D2024"/>
                </a:solidFill>
                <a:latin typeface="Calibri"/>
                <a:cs typeface="Calibri"/>
              </a:rPr>
              <a:t>, </a:t>
            </a:r>
            <a:r>
              <a:rPr sz="2600" dirty="0">
                <a:solidFill>
                  <a:srgbClr val="1D2024"/>
                </a:solidFill>
                <a:latin typeface="Calibri"/>
                <a:cs typeface="Calibri"/>
              </a:rPr>
              <a:t> </a:t>
            </a:r>
            <a:r>
              <a:rPr sz="2600" spc="-5" dirty="0">
                <a:solidFill>
                  <a:srgbClr val="1D2024"/>
                </a:solidFill>
                <a:latin typeface="Calibri"/>
                <a:cs typeface="Calibri"/>
              </a:rPr>
              <a:t>especially</a:t>
            </a:r>
            <a:r>
              <a:rPr sz="2600" spc="434" dirty="0">
                <a:solidFill>
                  <a:srgbClr val="1D2024"/>
                </a:solidFill>
                <a:latin typeface="Calibri"/>
                <a:cs typeface="Calibri"/>
              </a:rPr>
              <a:t> </a:t>
            </a:r>
            <a:r>
              <a:rPr sz="2600" spc="-30" dirty="0">
                <a:solidFill>
                  <a:srgbClr val="1D2024"/>
                </a:solidFill>
                <a:latin typeface="Calibri"/>
                <a:cs typeface="Calibri"/>
              </a:rPr>
              <a:t>for</a:t>
            </a:r>
            <a:r>
              <a:rPr sz="2600" spc="440" dirty="0">
                <a:solidFill>
                  <a:srgbClr val="1D2024"/>
                </a:solidFill>
                <a:latin typeface="Calibri"/>
                <a:cs typeface="Calibri"/>
              </a:rPr>
              <a:t> </a:t>
            </a:r>
            <a:r>
              <a:rPr sz="2600" spc="-5" dirty="0">
                <a:solidFill>
                  <a:srgbClr val="1D2024"/>
                </a:solidFill>
                <a:latin typeface="Calibri"/>
                <a:cs typeface="Calibri"/>
              </a:rPr>
              <a:t>Social</a:t>
            </a:r>
            <a:r>
              <a:rPr sz="2600" spc="445" dirty="0">
                <a:solidFill>
                  <a:srgbClr val="1D2024"/>
                </a:solidFill>
                <a:latin typeface="Calibri"/>
                <a:cs typeface="Calibri"/>
              </a:rPr>
              <a:t> </a:t>
            </a:r>
            <a:r>
              <a:rPr sz="2600" dirty="0">
                <a:solidFill>
                  <a:srgbClr val="1D2024"/>
                </a:solidFill>
                <a:latin typeface="Calibri"/>
                <a:cs typeface="Calibri"/>
              </a:rPr>
              <a:t>and</a:t>
            </a:r>
            <a:r>
              <a:rPr sz="2600" spc="430" dirty="0">
                <a:solidFill>
                  <a:srgbClr val="1D2024"/>
                </a:solidFill>
                <a:latin typeface="Calibri"/>
                <a:cs typeface="Calibri"/>
              </a:rPr>
              <a:t> </a:t>
            </a:r>
            <a:r>
              <a:rPr sz="2600" dirty="0">
                <a:solidFill>
                  <a:srgbClr val="1D2024"/>
                </a:solidFill>
                <a:latin typeface="Calibri"/>
                <a:cs typeface="Calibri"/>
              </a:rPr>
              <a:t>emotional</a:t>
            </a:r>
            <a:r>
              <a:rPr sz="2600" spc="434" dirty="0">
                <a:solidFill>
                  <a:srgbClr val="1D2024"/>
                </a:solidFill>
                <a:latin typeface="Calibri"/>
                <a:cs typeface="Calibri"/>
              </a:rPr>
              <a:t> </a:t>
            </a:r>
            <a:r>
              <a:rPr sz="2600" spc="-10" dirty="0">
                <a:solidFill>
                  <a:srgbClr val="1D2024"/>
                </a:solidFill>
                <a:latin typeface="Calibri"/>
                <a:cs typeface="Calibri"/>
              </a:rPr>
              <a:t>competencies</a:t>
            </a:r>
            <a:r>
              <a:rPr sz="2600" spc="445" dirty="0">
                <a:solidFill>
                  <a:srgbClr val="1D2024"/>
                </a:solidFill>
                <a:latin typeface="Calibri"/>
                <a:cs typeface="Calibri"/>
              </a:rPr>
              <a:t> </a:t>
            </a:r>
            <a:r>
              <a:rPr sz="2600" dirty="0">
                <a:solidFill>
                  <a:srgbClr val="1D2024"/>
                </a:solidFill>
                <a:latin typeface="Calibri"/>
                <a:cs typeface="Calibri"/>
              </a:rPr>
              <a:t>in</a:t>
            </a:r>
            <a:r>
              <a:rPr sz="2600" spc="420" dirty="0">
                <a:solidFill>
                  <a:srgbClr val="1D2024"/>
                </a:solidFill>
                <a:latin typeface="Calibri"/>
                <a:cs typeface="Calibri"/>
              </a:rPr>
              <a:t> </a:t>
            </a:r>
            <a:r>
              <a:rPr sz="2600" spc="-10" dirty="0">
                <a:solidFill>
                  <a:srgbClr val="1D2024"/>
                </a:solidFill>
                <a:latin typeface="Calibri"/>
                <a:cs typeface="Calibri"/>
              </a:rPr>
              <a:t>Europe</a:t>
            </a:r>
            <a:r>
              <a:rPr sz="2600" spc="440" dirty="0">
                <a:solidFill>
                  <a:srgbClr val="1D2024"/>
                </a:solidFill>
                <a:latin typeface="Calibri"/>
                <a:cs typeface="Calibri"/>
              </a:rPr>
              <a:t> </a:t>
            </a:r>
            <a:r>
              <a:rPr sz="2600" dirty="0">
                <a:solidFill>
                  <a:srgbClr val="1D2024"/>
                </a:solidFill>
                <a:latin typeface="Calibri"/>
                <a:cs typeface="Calibri"/>
              </a:rPr>
              <a:t>and</a:t>
            </a:r>
            <a:r>
              <a:rPr sz="2600" spc="420" dirty="0">
                <a:solidFill>
                  <a:srgbClr val="1D2024"/>
                </a:solidFill>
                <a:latin typeface="Calibri"/>
                <a:cs typeface="Calibri"/>
              </a:rPr>
              <a:t> </a:t>
            </a:r>
            <a:r>
              <a:rPr sz="2600" spc="-15" dirty="0">
                <a:solidFill>
                  <a:srgbClr val="1D2024"/>
                </a:solidFill>
                <a:latin typeface="Calibri"/>
                <a:cs typeface="Calibri"/>
              </a:rPr>
              <a:t>to</a:t>
            </a:r>
            <a:r>
              <a:rPr sz="2600" spc="425" dirty="0">
                <a:solidFill>
                  <a:srgbClr val="1D2024"/>
                </a:solidFill>
                <a:latin typeface="Calibri"/>
                <a:cs typeface="Calibri"/>
              </a:rPr>
              <a:t> </a:t>
            </a:r>
            <a:r>
              <a:rPr sz="2600" spc="-10" dirty="0">
                <a:solidFill>
                  <a:srgbClr val="1D2024"/>
                </a:solidFill>
                <a:latin typeface="Calibri"/>
                <a:cs typeface="Calibri"/>
              </a:rPr>
              <a:t>monitor </a:t>
            </a:r>
            <a:r>
              <a:rPr sz="2600" spc="-575" dirty="0">
                <a:solidFill>
                  <a:srgbClr val="1D2024"/>
                </a:solidFill>
                <a:latin typeface="Calibri"/>
                <a:cs typeface="Calibri"/>
              </a:rPr>
              <a:t> </a:t>
            </a:r>
            <a:r>
              <a:rPr sz="2600" dirty="0">
                <a:solidFill>
                  <a:srgbClr val="1D2024"/>
                </a:solidFill>
                <a:latin typeface="Calibri"/>
                <a:cs typeface="Calibri"/>
              </a:rPr>
              <a:t>and</a:t>
            </a:r>
            <a:r>
              <a:rPr sz="2600" spc="5" dirty="0">
                <a:solidFill>
                  <a:srgbClr val="1D2024"/>
                </a:solidFill>
                <a:latin typeface="Calibri"/>
                <a:cs typeface="Calibri"/>
              </a:rPr>
              <a:t> </a:t>
            </a:r>
            <a:r>
              <a:rPr sz="2600" b="1" spc="-5" dirty="0">
                <a:solidFill>
                  <a:srgbClr val="C00000"/>
                </a:solidFill>
                <a:latin typeface="Calibri"/>
                <a:cs typeface="Calibri"/>
              </a:rPr>
              <a:t>influence</a:t>
            </a:r>
            <a:r>
              <a:rPr sz="2600" b="1" dirty="0">
                <a:solidFill>
                  <a:srgbClr val="C00000"/>
                </a:solidFill>
                <a:latin typeface="Calibri"/>
                <a:cs typeface="Calibri"/>
              </a:rPr>
              <a:t> policies</a:t>
            </a:r>
            <a:r>
              <a:rPr sz="2600" b="1" spc="5" dirty="0">
                <a:solidFill>
                  <a:srgbClr val="C00000"/>
                </a:solidFill>
                <a:latin typeface="Calibri"/>
                <a:cs typeface="Calibri"/>
              </a:rPr>
              <a:t> </a:t>
            </a:r>
            <a:r>
              <a:rPr sz="2600" b="1" spc="-15" dirty="0">
                <a:solidFill>
                  <a:srgbClr val="C00000"/>
                </a:solidFill>
                <a:latin typeface="Calibri"/>
                <a:cs typeface="Calibri"/>
              </a:rPr>
              <a:t>at</a:t>
            </a:r>
            <a:r>
              <a:rPr sz="2600" b="1" spc="-10" dirty="0">
                <a:solidFill>
                  <a:srgbClr val="C00000"/>
                </a:solidFill>
                <a:latin typeface="Calibri"/>
                <a:cs typeface="Calibri"/>
              </a:rPr>
              <a:t> </a:t>
            </a:r>
            <a:r>
              <a:rPr sz="2600" b="1" spc="-5" dirty="0">
                <a:solidFill>
                  <a:srgbClr val="C00000"/>
                </a:solidFill>
                <a:latin typeface="Calibri"/>
                <a:cs typeface="Calibri"/>
              </a:rPr>
              <a:t>the</a:t>
            </a:r>
            <a:r>
              <a:rPr sz="2600" b="1" dirty="0">
                <a:solidFill>
                  <a:srgbClr val="C00000"/>
                </a:solidFill>
                <a:latin typeface="Calibri"/>
                <a:cs typeface="Calibri"/>
              </a:rPr>
              <a:t> </a:t>
            </a:r>
            <a:r>
              <a:rPr sz="2600" b="1" spc="-5" dirty="0">
                <a:solidFill>
                  <a:srgbClr val="C00000"/>
                </a:solidFill>
                <a:latin typeface="Calibri"/>
                <a:cs typeface="Calibri"/>
              </a:rPr>
              <a:t>national</a:t>
            </a:r>
            <a:r>
              <a:rPr sz="2600" b="1" dirty="0">
                <a:solidFill>
                  <a:srgbClr val="C00000"/>
                </a:solidFill>
                <a:latin typeface="Calibri"/>
                <a:cs typeface="Calibri"/>
              </a:rPr>
              <a:t> and</a:t>
            </a:r>
            <a:r>
              <a:rPr sz="2600" b="1" spc="5" dirty="0">
                <a:solidFill>
                  <a:srgbClr val="C00000"/>
                </a:solidFill>
                <a:latin typeface="Calibri"/>
                <a:cs typeface="Calibri"/>
              </a:rPr>
              <a:t> </a:t>
            </a:r>
            <a:r>
              <a:rPr sz="2600" b="1" spc="-5" dirty="0">
                <a:solidFill>
                  <a:srgbClr val="C00000"/>
                </a:solidFill>
                <a:latin typeface="Calibri"/>
                <a:cs typeface="Calibri"/>
              </a:rPr>
              <a:t>European</a:t>
            </a:r>
            <a:r>
              <a:rPr sz="2600" b="1" dirty="0">
                <a:solidFill>
                  <a:srgbClr val="C00000"/>
                </a:solidFill>
                <a:latin typeface="Calibri"/>
                <a:cs typeface="Calibri"/>
              </a:rPr>
              <a:t> </a:t>
            </a:r>
            <a:r>
              <a:rPr sz="2600" b="1" spc="-5" dirty="0">
                <a:solidFill>
                  <a:srgbClr val="C00000"/>
                </a:solidFill>
                <a:latin typeface="Calibri"/>
                <a:cs typeface="Calibri"/>
              </a:rPr>
              <a:t>levels</a:t>
            </a:r>
            <a:r>
              <a:rPr sz="2600" b="1" dirty="0">
                <a:solidFill>
                  <a:srgbClr val="C00000"/>
                </a:solidFill>
                <a:latin typeface="Calibri"/>
                <a:cs typeface="Calibri"/>
              </a:rPr>
              <a:t> </a:t>
            </a:r>
            <a:r>
              <a:rPr sz="2600" spc="-25" dirty="0">
                <a:solidFill>
                  <a:srgbClr val="1D2024"/>
                </a:solidFill>
                <a:latin typeface="Calibri"/>
                <a:cs typeface="Calibri"/>
              </a:rPr>
              <a:t>for</a:t>
            </a:r>
            <a:r>
              <a:rPr sz="2600" spc="-20" dirty="0">
                <a:solidFill>
                  <a:srgbClr val="1D2024"/>
                </a:solidFill>
                <a:latin typeface="Calibri"/>
                <a:cs typeface="Calibri"/>
              </a:rPr>
              <a:t> </a:t>
            </a:r>
            <a:r>
              <a:rPr sz="2600" spc="-5" dirty="0">
                <a:solidFill>
                  <a:srgbClr val="1D2024"/>
                </a:solidFill>
                <a:latin typeface="Calibri"/>
                <a:cs typeface="Calibri"/>
              </a:rPr>
              <a:t>schools, </a:t>
            </a:r>
            <a:r>
              <a:rPr sz="2600" dirty="0">
                <a:solidFill>
                  <a:srgbClr val="1D2024"/>
                </a:solidFill>
                <a:latin typeface="Calibri"/>
                <a:cs typeface="Calibri"/>
              </a:rPr>
              <a:t> </a:t>
            </a:r>
            <a:r>
              <a:rPr sz="2600" spc="-10" dirty="0">
                <a:solidFill>
                  <a:srgbClr val="1D2024"/>
                </a:solidFill>
                <a:latin typeface="Calibri"/>
                <a:cs typeface="Calibri"/>
              </a:rPr>
              <a:t>Universities,</a:t>
            </a:r>
            <a:r>
              <a:rPr sz="2600" spc="-25" dirty="0">
                <a:solidFill>
                  <a:srgbClr val="1D2024"/>
                </a:solidFill>
                <a:latin typeface="Calibri"/>
                <a:cs typeface="Calibri"/>
              </a:rPr>
              <a:t> </a:t>
            </a:r>
            <a:r>
              <a:rPr sz="2600" spc="-5" dirty="0">
                <a:solidFill>
                  <a:srgbClr val="1D2024"/>
                </a:solidFill>
                <a:latin typeface="Calibri"/>
                <a:cs typeface="Calibri"/>
              </a:rPr>
              <a:t>Communities,</a:t>
            </a:r>
            <a:r>
              <a:rPr sz="2600" spc="-25" dirty="0">
                <a:solidFill>
                  <a:srgbClr val="1D2024"/>
                </a:solidFill>
                <a:latin typeface="Calibri"/>
                <a:cs typeface="Calibri"/>
              </a:rPr>
              <a:t> </a:t>
            </a:r>
            <a:r>
              <a:rPr sz="2600" dirty="0">
                <a:solidFill>
                  <a:srgbClr val="1D2024"/>
                </a:solidFill>
                <a:latin typeface="Calibri"/>
                <a:cs typeface="Calibri"/>
              </a:rPr>
              <a:t>and</a:t>
            </a:r>
            <a:r>
              <a:rPr sz="2600" spc="-5" dirty="0">
                <a:solidFill>
                  <a:srgbClr val="1D2024"/>
                </a:solidFill>
                <a:latin typeface="Calibri"/>
                <a:cs typeface="Calibri"/>
              </a:rPr>
              <a:t> </a:t>
            </a:r>
            <a:r>
              <a:rPr sz="2600" spc="-10" dirty="0">
                <a:solidFill>
                  <a:srgbClr val="1D2024"/>
                </a:solidFill>
                <a:latin typeface="Calibri"/>
                <a:cs typeface="Calibri"/>
              </a:rPr>
              <a:t>Organisations.</a:t>
            </a:r>
            <a:endParaRPr sz="2600">
              <a:latin typeface="Calibri"/>
              <a:cs typeface="Calibri"/>
            </a:endParaRPr>
          </a:p>
          <a:p>
            <a:pPr marL="241300" marR="6985" indent="-228600" algn="just">
              <a:lnSpc>
                <a:spcPct val="70100"/>
              </a:lnSpc>
              <a:spcBef>
                <a:spcPts val="1005"/>
              </a:spcBef>
              <a:buFont typeface="Arial MT"/>
              <a:buChar char="•"/>
              <a:tabLst>
                <a:tab pos="241300" algn="l"/>
              </a:tabLst>
            </a:pPr>
            <a:r>
              <a:rPr sz="2600" b="1" dirty="0">
                <a:solidFill>
                  <a:srgbClr val="1D2024"/>
                </a:solidFill>
                <a:latin typeface="Calibri"/>
                <a:cs typeface="Calibri"/>
              </a:rPr>
              <a:t>3. </a:t>
            </a:r>
            <a:r>
              <a:rPr sz="2600" spc="-114" dirty="0">
                <a:solidFill>
                  <a:srgbClr val="1D2024"/>
                </a:solidFill>
                <a:latin typeface="Calibri"/>
                <a:cs typeface="Calibri"/>
              </a:rPr>
              <a:t>To </a:t>
            </a:r>
            <a:r>
              <a:rPr sz="2600" spc="-10" dirty="0">
                <a:solidFill>
                  <a:srgbClr val="1D2024"/>
                </a:solidFill>
                <a:latin typeface="Calibri"/>
                <a:cs typeface="Calibri"/>
              </a:rPr>
              <a:t>produce </a:t>
            </a:r>
            <a:r>
              <a:rPr sz="2600" spc="-5" dirty="0">
                <a:solidFill>
                  <a:srgbClr val="1D2024"/>
                </a:solidFill>
                <a:latin typeface="Calibri"/>
                <a:cs typeface="Calibri"/>
              </a:rPr>
              <a:t>and </a:t>
            </a:r>
            <a:r>
              <a:rPr sz="2600" spc="-15" dirty="0">
                <a:solidFill>
                  <a:srgbClr val="1D2024"/>
                </a:solidFill>
                <a:latin typeface="Calibri"/>
                <a:cs typeface="Calibri"/>
              </a:rPr>
              <a:t>promote </a:t>
            </a:r>
            <a:r>
              <a:rPr sz="2600" dirty="0">
                <a:solidFill>
                  <a:srgbClr val="1D2024"/>
                </a:solidFill>
                <a:latin typeface="Calibri"/>
                <a:cs typeface="Calibri"/>
              </a:rPr>
              <a:t>the </a:t>
            </a:r>
            <a:r>
              <a:rPr sz="2600" b="1" spc="-20" dirty="0">
                <a:solidFill>
                  <a:srgbClr val="C00000"/>
                </a:solidFill>
                <a:latin typeface="Calibri"/>
                <a:cs typeface="Calibri"/>
              </a:rPr>
              <a:t>exchange </a:t>
            </a:r>
            <a:r>
              <a:rPr sz="2600" b="1" dirty="0">
                <a:solidFill>
                  <a:srgbClr val="C00000"/>
                </a:solidFill>
                <a:latin typeface="Calibri"/>
                <a:cs typeface="Calibri"/>
              </a:rPr>
              <a:t>of </a:t>
            </a:r>
            <a:r>
              <a:rPr sz="2600" b="1" spc="-5" dirty="0">
                <a:solidFill>
                  <a:srgbClr val="C00000"/>
                </a:solidFill>
                <a:latin typeface="Calibri"/>
                <a:cs typeface="Calibri"/>
              </a:rPr>
              <a:t>good </a:t>
            </a:r>
            <a:r>
              <a:rPr sz="2600" b="1" spc="-10" dirty="0">
                <a:solidFill>
                  <a:srgbClr val="C00000"/>
                </a:solidFill>
                <a:latin typeface="Calibri"/>
                <a:cs typeface="Calibri"/>
              </a:rPr>
              <a:t>practices</a:t>
            </a:r>
            <a:r>
              <a:rPr sz="2600" spc="-10" dirty="0">
                <a:solidFill>
                  <a:srgbClr val="1D2024"/>
                </a:solidFill>
                <a:latin typeface="Calibri"/>
                <a:cs typeface="Calibri"/>
              </a:rPr>
              <a:t>, </a:t>
            </a:r>
            <a:r>
              <a:rPr sz="2600" spc="-20" dirty="0">
                <a:solidFill>
                  <a:srgbClr val="1D2024"/>
                </a:solidFill>
                <a:latin typeface="Calibri"/>
                <a:cs typeface="Calibri"/>
              </a:rPr>
              <a:t>enforce </a:t>
            </a:r>
            <a:r>
              <a:rPr sz="2600" spc="-5" dirty="0">
                <a:solidFill>
                  <a:srgbClr val="1D2024"/>
                </a:solidFill>
                <a:latin typeface="Calibri"/>
                <a:cs typeface="Calibri"/>
              </a:rPr>
              <a:t>capacity </a:t>
            </a:r>
            <a:r>
              <a:rPr sz="2600" dirty="0">
                <a:solidFill>
                  <a:srgbClr val="1D2024"/>
                </a:solidFill>
                <a:latin typeface="Calibri"/>
                <a:cs typeface="Calibri"/>
              </a:rPr>
              <a:t> </a:t>
            </a:r>
            <a:r>
              <a:rPr sz="2600" spc="-5" dirty="0">
                <a:solidFill>
                  <a:srgbClr val="1D2024"/>
                </a:solidFill>
                <a:latin typeface="Calibri"/>
                <a:cs typeface="Calibri"/>
              </a:rPr>
              <a:t>building</a:t>
            </a:r>
            <a:r>
              <a:rPr sz="2600" spc="-20" dirty="0">
                <a:solidFill>
                  <a:srgbClr val="1D2024"/>
                </a:solidFill>
                <a:latin typeface="Calibri"/>
                <a:cs typeface="Calibri"/>
              </a:rPr>
              <a:t> </a:t>
            </a:r>
            <a:r>
              <a:rPr sz="2600" dirty="0">
                <a:solidFill>
                  <a:srgbClr val="1D2024"/>
                </a:solidFill>
                <a:latin typeface="Calibri"/>
                <a:cs typeface="Calibri"/>
              </a:rPr>
              <a:t>and</a:t>
            </a:r>
            <a:r>
              <a:rPr sz="2600" spc="-10" dirty="0">
                <a:solidFill>
                  <a:srgbClr val="1D2024"/>
                </a:solidFill>
                <a:latin typeface="Calibri"/>
                <a:cs typeface="Calibri"/>
              </a:rPr>
              <a:t> </a:t>
            </a:r>
            <a:r>
              <a:rPr sz="2600" b="1" spc="-10" dirty="0">
                <a:solidFill>
                  <a:srgbClr val="C00000"/>
                </a:solidFill>
                <a:latin typeface="Calibri"/>
                <a:cs typeface="Calibri"/>
              </a:rPr>
              <a:t>provide</a:t>
            </a:r>
            <a:r>
              <a:rPr sz="2600" b="1" spc="15" dirty="0">
                <a:solidFill>
                  <a:srgbClr val="C00000"/>
                </a:solidFill>
                <a:latin typeface="Calibri"/>
                <a:cs typeface="Calibri"/>
              </a:rPr>
              <a:t> </a:t>
            </a:r>
            <a:r>
              <a:rPr sz="2600" b="1" spc="-5" dirty="0">
                <a:solidFill>
                  <a:srgbClr val="C00000"/>
                </a:solidFill>
                <a:latin typeface="Calibri"/>
                <a:cs typeface="Calibri"/>
              </a:rPr>
              <a:t>tools</a:t>
            </a:r>
            <a:r>
              <a:rPr sz="2600" b="1" dirty="0">
                <a:solidFill>
                  <a:srgbClr val="C00000"/>
                </a:solidFill>
                <a:latin typeface="Calibri"/>
                <a:cs typeface="Calibri"/>
              </a:rPr>
              <a:t> </a:t>
            </a:r>
            <a:r>
              <a:rPr sz="2600" b="1" spc="-5" dirty="0">
                <a:solidFill>
                  <a:srgbClr val="C00000"/>
                </a:solidFill>
                <a:latin typeface="Calibri"/>
                <a:cs typeface="Calibri"/>
              </a:rPr>
              <a:t>and</a:t>
            </a:r>
            <a:r>
              <a:rPr sz="2600" b="1" spc="5" dirty="0">
                <a:solidFill>
                  <a:srgbClr val="C00000"/>
                </a:solidFill>
                <a:latin typeface="Calibri"/>
                <a:cs typeface="Calibri"/>
              </a:rPr>
              <a:t> </a:t>
            </a:r>
            <a:r>
              <a:rPr sz="2600" b="1" spc="-10" dirty="0">
                <a:solidFill>
                  <a:srgbClr val="C00000"/>
                </a:solidFill>
                <a:latin typeface="Calibri"/>
                <a:cs typeface="Calibri"/>
              </a:rPr>
              <a:t>training</a:t>
            </a:r>
            <a:r>
              <a:rPr sz="2600" b="1" spc="25" dirty="0">
                <a:solidFill>
                  <a:srgbClr val="C00000"/>
                </a:solidFill>
                <a:latin typeface="Calibri"/>
                <a:cs typeface="Calibri"/>
              </a:rPr>
              <a:t> </a:t>
            </a:r>
            <a:r>
              <a:rPr sz="2600" b="1" spc="-15" dirty="0">
                <a:solidFill>
                  <a:srgbClr val="C00000"/>
                </a:solidFill>
                <a:latin typeface="Calibri"/>
                <a:cs typeface="Calibri"/>
              </a:rPr>
              <a:t>to</a:t>
            </a:r>
            <a:r>
              <a:rPr sz="2600" b="1" spc="5" dirty="0">
                <a:solidFill>
                  <a:srgbClr val="C00000"/>
                </a:solidFill>
                <a:latin typeface="Calibri"/>
                <a:cs typeface="Calibri"/>
              </a:rPr>
              <a:t> </a:t>
            </a:r>
            <a:r>
              <a:rPr sz="2600" b="1" spc="-10" dirty="0">
                <a:solidFill>
                  <a:srgbClr val="C00000"/>
                </a:solidFill>
                <a:latin typeface="Calibri"/>
                <a:cs typeface="Calibri"/>
              </a:rPr>
              <a:t>professionals</a:t>
            </a:r>
            <a:r>
              <a:rPr sz="2600" b="1" dirty="0">
                <a:solidFill>
                  <a:srgbClr val="C00000"/>
                </a:solidFill>
                <a:latin typeface="Calibri"/>
                <a:cs typeface="Calibri"/>
              </a:rPr>
              <a:t> </a:t>
            </a:r>
            <a:r>
              <a:rPr sz="2600" spc="-5" dirty="0">
                <a:solidFill>
                  <a:srgbClr val="1D2024"/>
                </a:solidFill>
                <a:latin typeface="Calibri"/>
                <a:cs typeface="Calibri"/>
              </a:rPr>
              <a:t>working</a:t>
            </a:r>
            <a:r>
              <a:rPr sz="2600" spc="5" dirty="0">
                <a:solidFill>
                  <a:srgbClr val="1D2024"/>
                </a:solidFill>
                <a:latin typeface="Calibri"/>
                <a:cs typeface="Calibri"/>
              </a:rPr>
              <a:t> </a:t>
            </a:r>
            <a:r>
              <a:rPr sz="2600" dirty="0">
                <a:solidFill>
                  <a:srgbClr val="1D2024"/>
                </a:solidFill>
                <a:latin typeface="Calibri"/>
                <a:cs typeface="Calibri"/>
              </a:rPr>
              <a:t>in</a:t>
            </a:r>
            <a:r>
              <a:rPr sz="2600" spc="-10" dirty="0">
                <a:solidFill>
                  <a:srgbClr val="1D2024"/>
                </a:solidFill>
                <a:latin typeface="Calibri"/>
                <a:cs typeface="Calibri"/>
              </a:rPr>
              <a:t> </a:t>
            </a:r>
            <a:r>
              <a:rPr sz="2600" dirty="0">
                <a:solidFill>
                  <a:srgbClr val="1D2024"/>
                </a:solidFill>
                <a:latin typeface="Calibri"/>
                <a:cs typeface="Calibri"/>
              </a:rPr>
              <a:t>the</a:t>
            </a:r>
            <a:r>
              <a:rPr sz="2600" spc="-5" dirty="0">
                <a:solidFill>
                  <a:srgbClr val="1D2024"/>
                </a:solidFill>
                <a:latin typeface="Calibri"/>
                <a:cs typeface="Calibri"/>
              </a:rPr>
              <a:t> field</a:t>
            </a:r>
            <a:r>
              <a:rPr sz="2600" b="1" spc="-5" dirty="0">
                <a:solidFill>
                  <a:srgbClr val="1D2024"/>
                </a:solidFill>
                <a:latin typeface="Calibri"/>
                <a:cs typeface="Calibri"/>
              </a:rPr>
              <a:t>.</a:t>
            </a:r>
            <a:endParaRPr sz="2600">
              <a:latin typeface="Calibri"/>
              <a:cs typeface="Calibri"/>
            </a:endParaRPr>
          </a:p>
          <a:p>
            <a:pPr marL="241300" marR="7620" indent="-228600" algn="just">
              <a:lnSpc>
                <a:spcPct val="70000"/>
              </a:lnSpc>
              <a:spcBef>
                <a:spcPts val="994"/>
              </a:spcBef>
              <a:buFont typeface="Arial MT"/>
              <a:buChar char="•"/>
              <a:tabLst>
                <a:tab pos="241300" algn="l"/>
              </a:tabLst>
            </a:pPr>
            <a:r>
              <a:rPr sz="2600" b="1" dirty="0">
                <a:solidFill>
                  <a:srgbClr val="1D2024"/>
                </a:solidFill>
                <a:latin typeface="Calibri"/>
                <a:cs typeface="Calibri"/>
              </a:rPr>
              <a:t>4. </a:t>
            </a:r>
            <a:r>
              <a:rPr sz="2600" spc="-114" dirty="0">
                <a:solidFill>
                  <a:srgbClr val="1D2024"/>
                </a:solidFill>
                <a:latin typeface="Calibri"/>
                <a:cs typeface="Calibri"/>
              </a:rPr>
              <a:t>To</a:t>
            </a:r>
            <a:r>
              <a:rPr sz="2600" spc="-110" dirty="0">
                <a:solidFill>
                  <a:srgbClr val="1D2024"/>
                </a:solidFill>
                <a:latin typeface="Calibri"/>
                <a:cs typeface="Calibri"/>
              </a:rPr>
              <a:t> </a:t>
            </a:r>
            <a:r>
              <a:rPr sz="2600" spc="-10" dirty="0">
                <a:solidFill>
                  <a:srgbClr val="1D2024"/>
                </a:solidFill>
                <a:latin typeface="Calibri"/>
                <a:cs typeface="Calibri"/>
              </a:rPr>
              <a:t>raise awareness </a:t>
            </a:r>
            <a:r>
              <a:rPr sz="2600" dirty="0">
                <a:solidFill>
                  <a:srgbClr val="1D2024"/>
                </a:solidFill>
                <a:latin typeface="Calibri"/>
                <a:cs typeface="Calibri"/>
              </a:rPr>
              <a:t>among the </a:t>
            </a:r>
            <a:r>
              <a:rPr sz="2600" spc="-5" dirty="0">
                <a:solidFill>
                  <a:srgbClr val="1D2024"/>
                </a:solidFill>
                <a:latin typeface="Calibri"/>
                <a:cs typeface="Calibri"/>
              </a:rPr>
              <a:t>public and </a:t>
            </a:r>
            <a:r>
              <a:rPr sz="2600" b="1" spc="-10" dirty="0">
                <a:solidFill>
                  <a:srgbClr val="C00000"/>
                </a:solidFill>
                <a:latin typeface="Calibri"/>
                <a:cs typeface="Calibri"/>
              </a:rPr>
              <a:t>empower children </a:t>
            </a:r>
            <a:r>
              <a:rPr sz="2600" b="1" dirty="0">
                <a:solidFill>
                  <a:srgbClr val="C00000"/>
                </a:solidFill>
                <a:latin typeface="Calibri"/>
                <a:cs typeface="Calibri"/>
              </a:rPr>
              <a:t>and young </a:t>
            </a:r>
            <a:r>
              <a:rPr sz="2600" b="1" spc="5" dirty="0">
                <a:solidFill>
                  <a:srgbClr val="C00000"/>
                </a:solidFill>
                <a:latin typeface="Calibri"/>
                <a:cs typeface="Calibri"/>
              </a:rPr>
              <a:t> </a:t>
            </a:r>
            <a:r>
              <a:rPr sz="2600" b="1" dirty="0">
                <a:solidFill>
                  <a:srgbClr val="C00000"/>
                </a:solidFill>
                <a:latin typeface="Calibri"/>
                <a:cs typeface="Calibri"/>
              </a:rPr>
              <a:t>people</a:t>
            </a:r>
            <a:r>
              <a:rPr sz="2600" b="1" spc="270" dirty="0">
                <a:solidFill>
                  <a:srgbClr val="C00000"/>
                </a:solidFill>
                <a:latin typeface="Calibri"/>
                <a:cs typeface="Calibri"/>
              </a:rPr>
              <a:t> </a:t>
            </a:r>
            <a:r>
              <a:rPr sz="2600" b="1" spc="-5" dirty="0">
                <a:solidFill>
                  <a:srgbClr val="C00000"/>
                </a:solidFill>
                <a:latin typeface="Calibri"/>
                <a:cs typeface="Calibri"/>
              </a:rPr>
              <a:t>as</a:t>
            </a:r>
            <a:r>
              <a:rPr sz="2600" b="1" spc="290" dirty="0">
                <a:solidFill>
                  <a:srgbClr val="C00000"/>
                </a:solidFill>
                <a:latin typeface="Calibri"/>
                <a:cs typeface="Calibri"/>
              </a:rPr>
              <a:t> </a:t>
            </a:r>
            <a:r>
              <a:rPr sz="2600" b="1" spc="-10" dirty="0">
                <a:solidFill>
                  <a:srgbClr val="C00000"/>
                </a:solidFill>
                <a:latin typeface="Calibri"/>
                <a:cs typeface="Calibri"/>
              </a:rPr>
              <a:t>well</a:t>
            </a:r>
            <a:r>
              <a:rPr sz="2600" b="1" spc="265" dirty="0">
                <a:solidFill>
                  <a:srgbClr val="C00000"/>
                </a:solidFill>
                <a:latin typeface="Calibri"/>
                <a:cs typeface="Calibri"/>
              </a:rPr>
              <a:t> </a:t>
            </a:r>
            <a:r>
              <a:rPr sz="2600" b="1" spc="-5" dirty="0">
                <a:solidFill>
                  <a:srgbClr val="C00000"/>
                </a:solidFill>
                <a:latin typeface="Calibri"/>
                <a:cs typeface="Calibri"/>
              </a:rPr>
              <a:t>as</a:t>
            </a:r>
            <a:r>
              <a:rPr sz="2600" b="1" spc="275" dirty="0">
                <a:solidFill>
                  <a:srgbClr val="C00000"/>
                </a:solidFill>
                <a:latin typeface="Calibri"/>
                <a:cs typeface="Calibri"/>
              </a:rPr>
              <a:t> </a:t>
            </a:r>
            <a:r>
              <a:rPr sz="2600" b="1" spc="-10" dirty="0">
                <a:solidFill>
                  <a:srgbClr val="C00000"/>
                </a:solidFill>
                <a:latin typeface="Calibri"/>
                <a:cs typeface="Calibri"/>
              </a:rPr>
              <a:t>parents,</a:t>
            </a:r>
            <a:r>
              <a:rPr sz="2600" b="1" spc="275" dirty="0">
                <a:solidFill>
                  <a:srgbClr val="C00000"/>
                </a:solidFill>
                <a:latin typeface="Calibri"/>
                <a:cs typeface="Calibri"/>
              </a:rPr>
              <a:t> </a:t>
            </a:r>
            <a:r>
              <a:rPr sz="2600" b="1" spc="-10" dirty="0">
                <a:solidFill>
                  <a:srgbClr val="C00000"/>
                </a:solidFill>
                <a:latin typeface="Calibri"/>
                <a:cs typeface="Calibri"/>
              </a:rPr>
              <a:t>teachers</a:t>
            </a:r>
            <a:r>
              <a:rPr sz="2600" b="1" spc="270" dirty="0">
                <a:solidFill>
                  <a:srgbClr val="C00000"/>
                </a:solidFill>
                <a:latin typeface="Calibri"/>
                <a:cs typeface="Calibri"/>
              </a:rPr>
              <a:t> </a:t>
            </a:r>
            <a:r>
              <a:rPr sz="2600" b="1" dirty="0">
                <a:solidFill>
                  <a:srgbClr val="C00000"/>
                </a:solidFill>
                <a:latin typeface="Calibri"/>
                <a:cs typeface="Calibri"/>
              </a:rPr>
              <a:t>and</a:t>
            </a:r>
            <a:r>
              <a:rPr sz="2600" b="1" spc="275" dirty="0">
                <a:solidFill>
                  <a:srgbClr val="C00000"/>
                </a:solidFill>
                <a:latin typeface="Calibri"/>
                <a:cs typeface="Calibri"/>
              </a:rPr>
              <a:t> </a:t>
            </a:r>
            <a:r>
              <a:rPr sz="2600" b="1" spc="-15" dirty="0">
                <a:solidFill>
                  <a:srgbClr val="C00000"/>
                </a:solidFill>
                <a:latin typeface="Calibri"/>
                <a:cs typeface="Calibri"/>
              </a:rPr>
              <a:t>stakeholders</a:t>
            </a:r>
            <a:r>
              <a:rPr sz="2600" b="1" spc="275" dirty="0">
                <a:solidFill>
                  <a:srgbClr val="C00000"/>
                </a:solidFill>
                <a:latin typeface="Calibri"/>
                <a:cs typeface="Calibri"/>
              </a:rPr>
              <a:t> </a:t>
            </a:r>
            <a:r>
              <a:rPr sz="2600" b="1" spc="-10" dirty="0">
                <a:solidFill>
                  <a:srgbClr val="C00000"/>
                </a:solidFill>
                <a:latin typeface="Calibri"/>
                <a:cs typeface="Calibri"/>
              </a:rPr>
              <a:t>professionals</a:t>
            </a:r>
            <a:r>
              <a:rPr sz="2600" spc="-10" dirty="0">
                <a:solidFill>
                  <a:srgbClr val="1D2024"/>
                </a:solidFill>
                <a:latin typeface="Calibri"/>
                <a:cs typeface="Calibri"/>
              </a:rPr>
              <a:t>,</a:t>
            </a:r>
            <a:r>
              <a:rPr sz="2600" spc="270" dirty="0">
                <a:solidFill>
                  <a:srgbClr val="1D2024"/>
                </a:solidFill>
                <a:latin typeface="Calibri"/>
                <a:cs typeface="Calibri"/>
              </a:rPr>
              <a:t> </a:t>
            </a:r>
            <a:r>
              <a:rPr sz="2600" spc="-5" dirty="0">
                <a:solidFill>
                  <a:srgbClr val="1D2024"/>
                </a:solidFill>
                <a:latin typeface="Calibri"/>
                <a:cs typeface="Calibri"/>
              </a:rPr>
              <a:t>on</a:t>
            </a:r>
            <a:r>
              <a:rPr sz="2600" spc="275" dirty="0">
                <a:solidFill>
                  <a:srgbClr val="1D2024"/>
                </a:solidFill>
                <a:latin typeface="Calibri"/>
                <a:cs typeface="Calibri"/>
              </a:rPr>
              <a:t> </a:t>
            </a:r>
            <a:r>
              <a:rPr sz="2600" spc="-10" dirty="0">
                <a:solidFill>
                  <a:srgbClr val="1D2024"/>
                </a:solidFill>
                <a:latin typeface="Calibri"/>
                <a:cs typeface="Calibri"/>
              </a:rPr>
              <a:t>how </a:t>
            </a:r>
            <a:r>
              <a:rPr sz="2600" spc="-575" dirty="0">
                <a:solidFill>
                  <a:srgbClr val="1D2024"/>
                </a:solidFill>
                <a:latin typeface="Calibri"/>
                <a:cs typeface="Calibri"/>
              </a:rPr>
              <a:t> </a:t>
            </a:r>
            <a:r>
              <a:rPr sz="2600" spc="-10" dirty="0">
                <a:solidFill>
                  <a:srgbClr val="1D2024"/>
                </a:solidFill>
                <a:latin typeface="Calibri"/>
                <a:cs typeface="Calibri"/>
              </a:rPr>
              <a:t>to achieve implement </a:t>
            </a:r>
            <a:r>
              <a:rPr sz="2600" spc="-25" dirty="0">
                <a:solidFill>
                  <a:srgbClr val="1D2024"/>
                </a:solidFill>
                <a:latin typeface="Calibri"/>
                <a:cs typeface="Calibri"/>
              </a:rPr>
              <a:t>Life </a:t>
            </a:r>
            <a:r>
              <a:rPr sz="2600" spc="-5" dirty="0">
                <a:solidFill>
                  <a:srgbClr val="1D2024"/>
                </a:solidFill>
                <a:latin typeface="Calibri"/>
                <a:cs typeface="Calibri"/>
              </a:rPr>
              <a:t>Skills </a:t>
            </a:r>
            <a:r>
              <a:rPr sz="2600" spc="-10" dirty="0">
                <a:solidFill>
                  <a:srgbClr val="1D2024"/>
                </a:solidFill>
                <a:latin typeface="Calibri"/>
                <a:cs typeface="Calibri"/>
              </a:rPr>
              <a:t>in </a:t>
            </a:r>
            <a:r>
              <a:rPr sz="2600" dirty="0">
                <a:solidFill>
                  <a:srgbClr val="1D2024"/>
                </a:solidFill>
                <a:latin typeface="Calibri"/>
                <a:cs typeface="Calibri"/>
              </a:rPr>
              <a:t>a </a:t>
            </a:r>
            <a:r>
              <a:rPr sz="2600" spc="-5" dirty="0">
                <a:solidFill>
                  <a:srgbClr val="1D2024"/>
                </a:solidFill>
                <a:latin typeface="Calibri"/>
                <a:cs typeface="Calibri"/>
              </a:rPr>
              <a:t>Holistic </a:t>
            </a:r>
            <a:r>
              <a:rPr sz="2600" spc="-10" dirty="0">
                <a:solidFill>
                  <a:srgbClr val="1D2024"/>
                </a:solidFill>
                <a:latin typeface="Calibri"/>
                <a:cs typeface="Calibri"/>
              </a:rPr>
              <a:t>approach </a:t>
            </a:r>
            <a:r>
              <a:rPr sz="2600" dirty="0">
                <a:solidFill>
                  <a:srgbClr val="1D2024"/>
                </a:solidFill>
                <a:latin typeface="Calibri"/>
                <a:cs typeface="Calibri"/>
              </a:rPr>
              <a:t>in their </a:t>
            </a:r>
            <a:r>
              <a:rPr sz="2600" spc="-5" dirty="0">
                <a:solidFill>
                  <a:srgbClr val="1D2024"/>
                </a:solidFill>
                <a:latin typeface="Calibri"/>
                <a:cs typeface="Calibri"/>
              </a:rPr>
              <a:t>communities </a:t>
            </a:r>
            <a:r>
              <a:rPr sz="2600" spc="-25" dirty="0">
                <a:solidFill>
                  <a:srgbClr val="1D2024"/>
                </a:solidFill>
                <a:latin typeface="Calibri"/>
                <a:cs typeface="Calibri"/>
              </a:rPr>
              <a:t>for </a:t>
            </a:r>
            <a:r>
              <a:rPr sz="2600" spc="-20" dirty="0">
                <a:solidFill>
                  <a:srgbClr val="1D2024"/>
                </a:solidFill>
                <a:latin typeface="Calibri"/>
                <a:cs typeface="Calibri"/>
              </a:rPr>
              <a:t> </a:t>
            </a:r>
            <a:r>
              <a:rPr sz="2600" dirty="0">
                <a:solidFill>
                  <a:srgbClr val="1D2024"/>
                </a:solidFill>
                <a:latin typeface="Calibri"/>
                <a:cs typeface="Calibri"/>
              </a:rPr>
              <a:t>the</a:t>
            </a:r>
            <a:r>
              <a:rPr sz="2600" spc="-15" dirty="0">
                <a:solidFill>
                  <a:srgbClr val="1D2024"/>
                </a:solidFill>
                <a:latin typeface="Calibri"/>
                <a:cs typeface="Calibri"/>
              </a:rPr>
              <a:t> </a:t>
            </a:r>
            <a:r>
              <a:rPr sz="2600" spc="-5" dirty="0">
                <a:solidFill>
                  <a:srgbClr val="1D2024"/>
                </a:solidFill>
                <a:latin typeface="Calibri"/>
                <a:cs typeface="Calibri"/>
              </a:rPr>
              <a:t>well-being.</a:t>
            </a:r>
            <a:endParaRPr sz="26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1325880"/>
            <a:chOff x="0" y="0"/>
            <a:chExt cx="12192000" cy="1325880"/>
          </a:xfrm>
        </p:grpSpPr>
        <p:sp>
          <p:nvSpPr>
            <p:cNvPr id="3" name="object 3"/>
            <p:cNvSpPr/>
            <p:nvPr/>
          </p:nvSpPr>
          <p:spPr>
            <a:xfrm>
              <a:off x="0" y="0"/>
              <a:ext cx="12192000" cy="1325880"/>
            </a:xfrm>
            <a:custGeom>
              <a:avLst/>
              <a:gdLst/>
              <a:ahLst/>
              <a:cxnLst/>
              <a:rect l="l" t="t" r="r" b="b"/>
              <a:pathLst>
                <a:path w="12192000" h="1325880">
                  <a:moveTo>
                    <a:pt x="12192000" y="0"/>
                  </a:moveTo>
                  <a:lnTo>
                    <a:pt x="0" y="0"/>
                  </a:lnTo>
                  <a:lnTo>
                    <a:pt x="0" y="1325879"/>
                  </a:lnTo>
                  <a:lnTo>
                    <a:pt x="12192000" y="1325879"/>
                  </a:lnTo>
                  <a:lnTo>
                    <a:pt x="12192000" y="0"/>
                  </a:lnTo>
                  <a:close/>
                </a:path>
              </a:pathLst>
            </a:custGeom>
            <a:solidFill>
              <a:srgbClr val="006FC0"/>
            </a:solidFill>
          </p:spPr>
          <p:txBody>
            <a:bodyPr wrap="square" lIns="0" tIns="0" rIns="0" bIns="0" rtlCol="0"/>
            <a:lstStyle/>
            <a:p>
              <a:endParaRPr/>
            </a:p>
          </p:txBody>
        </p:sp>
        <p:pic>
          <p:nvPicPr>
            <p:cNvPr id="4" name="object 4"/>
            <p:cNvPicPr/>
            <p:nvPr/>
          </p:nvPicPr>
          <p:blipFill>
            <a:blip r:embed="rId2" cstate="print"/>
            <a:stretch>
              <a:fillRect/>
            </a:stretch>
          </p:blipFill>
          <p:spPr>
            <a:xfrm>
              <a:off x="539495" y="166115"/>
              <a:ext cx="2824734" cy="1116329"/>
            </a:xfrm>
            <a:prstGeom prst="rect">
              <a:avLst/>
            </a:prstGeom>
          </p:spPr>
        </p:pic>
        <p:pic>
          <p:nvPicPr>
            <p:cNvPr id="5" name="object 5"/>
            <p:cNvPicPr/>
            <p:nvPr/>
          </p:nvPicPr>
          <p:blipFill>
            <a:blip r:embed="rId3" cstate="print"/>
            <a:stretch>
              <a:fillRect/>
            </a:stretch>
          </p:blipFill>
          <p:spPr>
            <a:xfrm>
              <a:off x="2705100" y="166115"/>
              <a:ext cx="811529" cy="1116329"/>
            </a:xfrm>
            <a:prstGeom prst="rect">
              <a:avLst/>
            </a:prstGeom>
          </p:spPr>
        </p:pic>
        <p:pic>
          <p:nvPicPr>
            <p:cNvPr id="6" name="object 6"/>
            <p:cNvPicPr/>
            <p:nvPr/>
          </p:nvPicPr>
          <p:blipFill>
            <a:blip r:embed="rId4" cstate="print"/>
            <a:stretch>
              <a:fillRect/>
            </a:stretch>
          </p:blipFill>
          <p:spPr>
            <a:xfrm>
              <a:off x="2857500" y="166115"/>
              <a:ext cx="8935974" cy="1116329"/>
            </a:xfrm>
            <a:prstGeom prst="rect">
              <a:avLst/>
            </a:prstGeom>
          </p:spPr>
        </p:pic>
      </p:grpSp>
      <p:sp>
        <p:nvSpPr>
          <p:cNvPr id="7" name="object 7"/>
          <p:cNvSpPr txBox="1">
            <a:spLocks noGrp="1"/>
          </p:cNvSpPr>
          <p:nvPr>
            <p:ph type="title"/>
          </p:nvPr>
        </p:nvSpPr>
        <p:spPr>
          <a:xfrm>
            <a:off x="840130" y="282955"/>
            <a:ext cx="10516870" cy="635000"/>
          </a:xfrm>
          <a:prstGeom prst="rect">
            <a:avLst/>
          </a:prstGeom>
        </p:spPr>
        <p:txBody>
          <a:bodyPr vert="horz" wrap="square" lIns="0" tIns="12065" rIns="0" bIns="0" rtlCol="0">
            <a:spAutoFit/>
          </a:bodyPr>
          <a:lstStyle/>
          <a:p>
            <a:pPr marL="12700">
              <a:lnSpc>
                <a:spcPct val="100000"/>
              </a:lnSpc>
              <a:spcBef>
                <a:spcPts val="95"/>
              </a:spcBef>
            </a:pPr>
            <a:r>
              <a:rPr sz="4000" b="0" spc="-20" dirty="0">
                <a:solidFill>
                  <a:schemeClr val="bg1"/>
                </a:solidFill>
                <a:effectLst>
                  <a:outerShdw blurRad="38100" dist="38100" dir="2700000" algn="tl">
                    <a:srgbClr val="000000">
                      <a:alpha val="43137"/>
                    </a:srgbClr>
                  </a:outerShdw>
                </a:effectLst>
                <a:latin typeface="Calibri Light"/>
                <a:cs typeface="Calibri Light"/>
              </a:rPr>
              <a:t>LIFE</a:t>
            </a:r>
            <a:r>
              <a:rPr sz="4000" b="0" spc="-70" dirty="0">
                <a:solidFill>
                  <a:schemeClr val="bg1"/>
                </a:solidFill>
                <a:effectLst>
                  <a:outerShdw blurRad="38100" dist="38100" dir="2700000" algn="tl">
                    <a:srgbClr val="000000">
                      <a:alpha val="43137"/>
                    </a:srgbClr>
                  </a:outerShdw>
                </a:effectLst>
                <a:latin typeface="Calibri Light"/>
                <a:cs typeface="Calibri Light"/>
              </a:rPr>
              <a:t> SKILLS-IMPEMENTATION</a:t>
            </a:r>
            <a:r>
              <a:rPr sz="4000" b="0" spc="-90" dirty="0">
                <a:solidFill>
                  <a:schemeClr val="bg1"/>
                </a:solidFill>
                <a:effectLst>
                  <a:outerShdw blurRad="38100" dist="38100" dir="2700000" algn="tl">
                    <a:srgbClr val="000000">
                      <a:alpha val="43137"/>
                    </a:srgbClr>
                  </a:outerShdw>
                </a:effectLst>
                <a:latin typeface="Calibri Light"/>
                <a:cs typeface="Calibri Light"/>
              </a:rPr>
              <a:t> </a:t>
            </a:r>
            <a:r>
              <a:rPr sz="4000" b="0" spc="-5" dirty="0">
                <a:solidFill>
                  <a:schemeClr val="bg1"/>
                </a:solidFill>
                <a:effectLst>
                  <a:outerShdw blurRad="38100" dist="38100" dir="2700000" algn="tl">
                    <a:srgbClr val="000000">
                      <a:alpha val="43137"/>
                    </a:srgbClr>
                  </a:outerShdw>
                </a:effectLst>
                <a:latin typeface="Calibri Light"/>
                <a:cs typeface="Calibri Light"/>
              </a:rPr>
              <a:t>IN</a:t>
            </a:r>
            <a:r>
              <a:rPr sz="4000" b="0" spc="-80" dirty="0">
                <a:solidFill>
                  <a:schemeClr val="bg1"/>
                </a:solidFill>
                <a:effectLst>
                  <a:outerShdw blurRad="38100" dist="38100" dir="2700000" algn="tl">
                    <a:srgbClr val="000000">
                      <a:alpha val="43137"/>
                    </a:srgbClr>
                  </a:outerShdw>
                </a:effectLst>
                <a:latin typeface="Calibri Light"/>
                <a:cs typeface="Calibri Light"/>
              </a:rPr>
              <a:t> </a:t>
            </a:r>
            <a:r>
              <a:rPr sz="4000" b="0" spc="-30" dirty="0">
                <a:solidFill>
                  <a:schemeClr val="bg1"/>
                </a:solidFill>
                <a:effectLst>
                  <a:outerShdw blurRad="38100" dist="38100" dir="2700000" algn="tl">
                    <a:srgbClr val="000000">
                      <a:alpha val="43137"/>
                    </a:srgbClr>
                  </a:outerShdw>
                </a:effectLst>
                <a:latin typeface="Calibri Light"/>
                <a:cs typeface="Calibri Light"/>
              </a:rPr>
              <a:t>OUR</a:t>
            </a:r>
            <a:r>
              <a:rPr sz="4000" b="0" spc="-70" dirty="0">
                <a:solidFill>
                  <a:schemeClr val="bg1"/>
                </a:solidFill>
                <a:effectLst>
                  <a:outerShdw blurRad="38100" dist="38100" dir="2700000" algn="tl">
                    <a:srgbClr val="000000">
                      <a:alpha val="43137"/>
                    </a:srgbClr>
                  </a:outerShdw>
                </a:effectLst>
                <a:latin typeface="Calibri Light"/>
                <a:cs typeface="Calibri Light"/>
              </a:rPr>
              <a:t> </a:t>
            </a:r>
            <a:r>
              <a:rPr sz="4000" b="0" spc="-50" dirty="0">
                <a:solidFill>
                  <a:schemeClr val="bg1"/>
                </a:solidFill>
                <a:effectLst>
                  <a:outerShdw blurRad="38100" dist="38100" dir="2700000" algn="tl">
                    <a:srgbClr val="000000">
                      <a:alpha val="43137"/>
                    </a:srgbClr>
                  </a:outerShdw>
                </a:effectLst>
                <a:latin typeface="Calibri Light"/>
                <a:cs typeface="Calibri Light"/>
              </a:rPr>
              <a:t>COMMUNITIES</a:t>
            </a:r>
            <a:endParaRPr sz="4000" dirty="0">
              <a:solidFill>
                <a:schemeClr val="bg1"/>
              </a:solidFill>
              <a:effectLst>
                <a:outerShdw blurRad="38100" dist="38100" dir="2700000" algn="tl">
                  <a:srgbClr val="000000">
                    <a:alpha val="43137"/>
                  </a:srgbClr>
                </a:outerShdw>
              </a:effectLst>
              <a:latin typeface="Calibri Light"/>
              <a:cs typeface="Calibri Light"/>
            </a:endParaRPr>
          </a:p>
        </p:txBody>
      </p:sp>
      <p:sp>
        <p:nvSpPr>
          <p:cNvPr id="8" name="object 8"/>
          <p:cNvSpPr txBox="1"/>
          <p:nvPr/>
        </p:nvSpPr>
        <p:spPr>
          <a:xfrm>
            <a:off x="577697" y="2052650"/>
            <a:ext cx="10711815" cy="3780154"/>
          </a:xfrm>
          <a:prstGeom prst="rect">
            <a:avLst/>
          </a:prstGeom>
        </p:spPr>
        <p:txBody>
          <a:bodyPr vert="horz" wrap="square" lIns="0" tIns="55244" rIns="0" bIns="0" rtlCol="0">
            <a:spAutoFit/>
          </a:bodyPr>
          <a:lstStyle/>
          <a:p>
            <a:pPr marL="241300" marR="5080" indent="-228600" algn="just">
              <a:lnSpc>
                <a:spcPct val="90000"/>
              </a:lnSpc>
              <a:spcBef>
                <a:spcPts val="434"/>
              </a:spcBef>
              <a:buFont typeface="Arial MT"/>
              <a:buChar char="•"/>
              <a:tabLst>
                <a:tab pos="241300" algn="l"/>
              </a:tabLst>
            </a:pPr>
            <a:r>
              <a:rPr sz="2800" b="1" spc="-5" dirty="0">
                <a:latin typeface="Calibri"/>
                <a:cs typeface="Calibri"/>
              </a:rPr>
              <a:t>ENSEL</a:t>
            </a:r>
            <a:r>
              <a:rPr sz="2800" b="1" dirty="0">
                <a:latin typeface="Calibri"/>
                <a:cs typeface="Calibri"/>
              </a:rPr>
              <a:t> </a:t>
            </a:r>
            <a:r>
              <a:rPr sz="2800" b="1" spc="-10" dirty="0">
                <a:latin typeface="Calibri"/>
                <a:cs typeface="Calibri"/>
              </a:rPr>
              <a:t>NETWORK</a:t>
            </a:r>
            <a:r>
              <a:rPr sz="2800" b="1" spc="-5" dirty="0">
                <a:latin typeface="Calibri"/>
                <a:cs typeface="Calibri"/>
              </a:rPr>
              <a:t> </a:t>
            </a:r>
            <a:r>
              <a:rPr sz="2800" spc="-10" dirty="0">
                <a:latin typeface="Calibri"/>
                <a:cs typeface="Calibri"/>
              </a:rPr>
              <a:t>conceive</a:t>
            </a:r>
            <a:r>
              <a:rPr lang="en-US" sz="2800" spc="-10" dirty="0">
                <a:latin typeface="Calibri"/>
                <a:cs typeface="Calibri"/>
              </a:rPr>
              <a:t>s</a:t>
            </a:r>
            <a:r>
              <a:rPr sz="2800" spc="-5" dirty="0">
                <a:latin typeface="Calibri"/>
                <a:cs typeface="Calibri"/>
              </a:rPr>
              <a:t> as</a:t>
            </a:r>
            <a:r>
              <a:rPr sz="2800" dirty="0">
                <a:latin typeface="Calibri"/>
                <a:cs typeface="Calibri"/>
              </a:rPr>
              <a:t> </a:t>
            </a:r>
            <a:r>
              <a:rPr sz="2800" spc="-5" dirty="0">
                <a:latin typeface="Calibri"/>
                <a:cs typeface="Calibri"/>
              </a:rPr>
              <a:t>an</a:t>
            </a:r>
            <a:r>
              <a:rPr sz="2800" dirty="0">
                <a:latin typeface="Calibri"/>
                <a:cs typeface="Calibri"/>
              </a:rPr>
              <a:t> </a:t>
            </a:r>
            <a:r>
              <a:rPr sz="2800" spc="-10" dirty="0">
                <a:latin typeface="Calibri"/>
                <a:cs typeface="Calibri"/>
              </a:rPr>
              <a:t>“umbrella</a:t>
            </a:r>
            <a:r>
              <a:rPr sz="2800" spc="-5" dirty="0">
                <a:latin typeface="Calibri"/>
                <a:cs typeface="Calibri"/>
              </a:rPr>
              <a:t> </a:t>
            </a:r>
            <a:r>
              <a:rPr sz="2800" spc="-35" dirty="0">
                <a:latin typeface="Calibri"/>
                <a:cs typeface="Calibri"/>
              </a:rPr>
              <a:t>organization”, </a:t>
            </a:r>
            <a:r>
              <a:rPr sz="2800" spc="-30" dirty="0">
                <a:latin typeface="Calibri"/>
                <a:cs typeface="Calibri"/>
              </a:rPr>
              <a:t> </a:t>
            </a:r>
            <a:r>
              <a:rPr sz="2800" spc="-15" dirty="0">
                <a:latin typeface="Calibri"/>
                <a:cs typeface="Calibri"/>
              </a:rPr>
              <a:t>providing</a:t>
            </a:r>
            <a:r>
              <a:rPr sz="2800" spc="-10" dirty="0">
                <a:latin typeface="Calibri"/>
                <a:cs typeface="Calibri"/>
              </a:rPr>
              <a:t> members</a:t>
            </a:r>
            <a:r>
              <a:rPr sz="2800" spc="-5" dirty="0">
                <a:latin typeface="Calibri"/>
                <a:cs typeface="Calibri"/>
              </a:rPr>
              <a:t> with</a:t>
            </a:r>
            <a:r>
              <a:rPr sz="2800" dirty="0">
                <a:latin typeface="Calibri"/>
                <a:cs typeface="Calibri"/>
              </a:rPr>
              <a:t> </a:t>
            </a:r>
            <a:r>
              <a:rPr sz="2800" spc="-5" dirty="0">
                <a:latin typeface="Calibri"/>
                <a:cs typeface="Calibri"/>
              </a:rPr>
              <a:t>a</a:t>
            </a:r>
            <a:r>
              <a:rPr sz="2800" dirty="0">
                <a:latin typeface="Calibri"/>
                <a:cs typeface="Calibri"/>
              </a:rPr>
              <a:t> </a:t>
            </a:r>
            <a:r>
              <a:rPr sz="2800" spc="-20" dirty="0">
                <a:latin typeface="Calibri"/>
                <a:cs typeface="Calibri"/>
              </a:rPr>
              <a:t>platform</a:t>
            </a:r>
            <a:r>
              <a:rPr sz="2800" spc="-15" dirty="0">
                <a:latin typeface="Calibri"/>
                <a:cs typeface="Calibri"/>
              </a:rPr>
              <a:t> </a:t>
            </a:r>
            <a:r>
              <a:rPr sz="2800" dirty="0">
                <a:latin typeface="Calibri"/>
                <a:cs typeface="Calibri"/>
              </a:rPr>
              <a:t>and</a:t>
            </a:r>
            <a:r>
              <a:rPr sz="2800" spc="5" dirty="0">
                <a:latin typeface="Calibri"/>
                <a:cs typeface="Calibri"/>
              </a:rPr>
              <a:t> </a:t>
            </a:r>
            <a:r>
              <a:rPr sz="2800" spc="-15" dirty="0">
                <a:latin typeface="Calibri"/>
                <a:cs typeface="Calibri"/>
              </a:rPr>
              <a:t>framework</a:t>
            </a:r>
            <a:r>
              <a:rPr sz="2800" spc="-10" dirty="0">
                <a:latin typeface="Calibri"/>
                <a:cs typeface="Calibri"/>
              </a:rPr>
              <a:t> </a:t>
            </a:r>
            <a:r>
              <a:rPr sz="2800" spc="-15" dirty="0">
                <a:latin typeface="Calibri"/>
                <a:cs typeface="Calibri"/>
              </a:rPr>
              <a:t>to</a:t>
            </a:r>
            <a:r>
              <a:rPr sz="2800" spc="-10" dirty="0">
                <a:latin typeface="Calibri"/>
                <a:cs typeface="Calibri"/>
              </a:rPr>
              <a:t> </a:t>
            </a:r>
            <a:r>
              <a:rPr sz="2800" spc="-5" dirty="0">
                <a:latin typeface="Calibri"/>
                <a:cs typeface="Calibri"/>
              </a:rPr>
              <a:t>join</a:t>
            </a:r>
            <a:r>
              <a:rPr sz="2800" dirty="0">
                <a:latin typeface="Calibri"/>
                <a:cs typeface="Calibri"/>
              </a:rPr>
              <a:t> </a:t>
            </a:r>
            <a:r>
              <a:rPr sz="2800" spc="-20" dirty="0">
                <a:latin typeface="Calibri"/>
                <a:cs typeface="Calibri"/>
              </a:rPr>
              <a:t>forces, </a:t>
            </a:r>
            <a:r>
              <a:rPr sz="2800" spc="-15" dirty="0">
                <a:latin typeface="Calibri"/>
                <a:cs typeface="Calibri"/>
              </a:rPr>
              <a:t> </a:t>
            </a:r>
            <a:r>
              <a:rPr sz="2800" spc="-20" dirty="0">
                <a:solidFill>
                  <a:srgbClr val="C00000"/>
                </a:solidFill>
                <a:latin typeface="Calibri"/>
                <a:cs typeface="Calibri"/>
              </a:rPr>
              <a:t>exchange</a:t>
            </a:r>
            <a:r>
              <a:rPr sz="2800" spc="-15" dirty="0">
                <a:solidFill>
                  <a:srgbClr val="C00000"/>
                </a:solidFill>
                <a:latin typeface="Calibri"/>
                <a:cs typeface="Calibri"/>
              </a:rPr>
              <a:t> </a:t>
            </a:r>
            <a:r>
              <a:rPr sz="2800" spc="-10" dirty="0">
                <a:solidFill>
                  <a:srgbClr val="C00000"/>
                </a:solidFill>
                <a:latin typeface="Calibri"/>
                <a:cs typeface="Calibri"/>
              </a:rPr>
              <a:t>good</a:t>
            </a:r>
            <a:r>
              <a:rPr sz="2800" spc="-5" dirty="0">
                <a:solidFill>
                  <a:srgbClr val="C00000"/>
                </a:solidFill>
                <a:latin typeface="Calibri"/>
                <a:cs typeface="Calibri"/>
              </a:rPr>
              <a:t> </a:t>
            </a:r>
            <a:r>
              <a:rPr sz="2800" spc="-10" dirty="0">
                <a:solidFill>
                  <a:srgbClr val="C00000"/>
                </a:solidFill>
                <a:latin typeface="Calibri"/>
                <a:cs typeface="Calibri"/>
              </a:rPr>
              <a:t>practices</a:t>
            </a:r>
            <a:r>
              <a:rPr sz="2800" spc="-5" dirty="0">
                <a:solidFill>
                  <a:srgbClr val="C00000"/>
                </a:solidFill>
                <a:latin typeface="Calibri"/>
                <a:cs typeface="Calibri"/>
              </a:rPr>
              <a:t> </a:t>
            </a:r>
            <a:r>
              <a:rPr sz="2800" dirty="0">
                <a:latin typeface="Calibri"/>
                <a:cs typeface="Calibri"/>
              </a:rPr>
              <a:t>and</a:t>
            </a:r>
            <a:r>
              <a:rPr sz="2800" spc="5" dirty="0">
                <a:latin typeface="Calibri"/>
                <a:cs typeface="Calibri"/>
              </a:rPr>
              <a:t> </a:t>
            </a:r>
            <a:r>
              <a:rPr sz="2800" spc="-15" dirty="0">
                <a:latin typeface="Calibri"/>
                <a:cs typeface="Calibri"/>
              </a:rPr>
              <a:t>materials,</a:t>
            </a:r>
            <a:r>
              <a:rPr sz="2800" spc="-10" dirty="0">
                <a:latin typeface="Calibri"/>
                <a:cs typeface="Calibri"/>
              </a:rPr>
              <a:t> </a:t>
            </a:r>
            <a:r>
              <a:rPr sz="2800" spc="-5" dirty="0">
                <a:latin typeface="Calibri"/>
                <a:cs typeface="Calibri"/>
              </a:rPr>
              <a:t>and</a:t>
            </a:r>
            <a:r>
              <a:rPr sz="2800" dirty="0">
                <a:latin typeface="Calibri"/>
                <a:cs typeface="Calibri"/>
              </a:rPr>
              <a:t> thus</a:t>
            </a:r>
            <a:r>
              <a:rPr sz="2800" spc="5" dirty="0">
                <a:latin typeface="Calibri"/>
                <a:cs typeface="Calibri"/>
              </a:rPr>
              <a:t> </a:t>
            </a:r>
            <a:r>
              <a:rPr sz="2800" spc="-10" dirty="0">
                <a:latin typeface="Calibri"/>
                <a:cs typeface="Calibri"/>
              </a:rPr>
              <a:t>develop</a:t>
            </a:r>
            <a:r>
              <a:rPr sz="2800" spc="-5" dirty="0">
                <a:latin typeface="Calibri"/>
                <a:cs typeface="Calibri"/>
              </a:rPr>
              <a:t> </a:t>
            </a:r>
            <a:r>
              <a:rPr sz="2800" spc="-10" dirty="0">
                <a:latin typeface="Calibri"/>
                <a:cs typeface="Calibri"/>
              </a:rPr>
              <a:t>common </a:t>
            </a:r>
            <a:r>
              <a:rPr sz="2800" spc="-5" dirty="0">
                <a:latin typeface="Calibri"/>
                <a:cs typeface="Calibri"/>
              </a:rPr>
              <a:t> actions</a:t>
            </a:r>
            <a:r>
              <a:rPr sz="2800" spc="15" dirty="0">
                <a:latin typeface="Calibri"/>
                <a:cs typeface="Calibri"/>
              </a:rPr>
              <a:t> </a:t>
            </a:r>
            <a:r>
              <a:rPr sz="2800" spc="-15" dirty="0">
                <a:latin typeface="Calibri"/>
                <a:cs typeface="Calibri"/>
              </a:rPr>
              <a:t>to</a:t>
            </a:r>
            <a:r>
              <a:rPr sz="2800" dirty="0">
                <a:latin typeface="Calibri"/>
                <a:cs typeface="Calibri"/>
              </a:rPr>
              <a:t> </a:t>
            </a:r>
            <a:r>
              <a:rPr sz="2800" spc="-15" dirty="0">
                <a:latin typeface="Calibri"/>
                <a:cs typeface="Calibri"/>
              </a:rPr>
              <a:t>motivate</a:t>
            </a:r>
            <a:r>
              <a:rPr sz="2800" spc="-10" dirty="0">
                <a:latin typeface="Calibri"/>
                <a:cs typeface="Calibri"/>
              </a:rPr>
              <a:t> </a:t>
            </a:r>
            <a:r>
              <a:rPr sz="2800" spc="-5" dirty="0">
                <a:latin typeface="Calibri"/>
                <a:cs typeface="Calibri"/>
              </a:rPr>
              <a:t>all </a:t>
            </a:r>
            <a:r>
              <a:rPr sz="2800" spc="-10" dirty="0">
                <a:latin typeface="Calibri"/>
                <a:cs typeface="Calibri"/>
              </a:rPr>
              <a:t>parties</a:t>
            </a:r>
            <a:r>
              <a:rPr sz="2800" spc="10" dirty="0">
                <a:latin typeface="Calibri"/>
                <a:cs typeface="Calibri"/>
              </a:rPr>
              <a:t> </a:t>
            </a:r>
            <a:r>
              <a:rPr sz="2800" spc="-20" dirty="0">
                <a:latin typeface="Calibri"/>
                <a:cs typeface="Calibri"/>
              </a:rPr>
              <a:t>involved</a:t>
            </a:r>
            <a:r>
              <a:rPr sz="2800" spc="25" dirty="0">
                <a:latin typeface="Calibri"/>
                <a:cs typeface="Calibri"/>
              </a:rPr>
              <a:t> </a:t>
            </a:r>
            <a:r>
              <a:rPr sz="2800" spc="-10" dirty="0">
                <a:latin typeface="Calibri"/>
                <a:cs typeface="Calibri"/>
              </a:rPr>
              <a:t>in</a:t>
            </a:r>
            <a:r>
              <a:rPr sz="2800" spc="10" dirty="0">
                <a:latin typeface="Calibri"/>
                <a:cs typeface="Calibri"/>
              </a:rPr>
              <a:t> </a:t>
            </a:r>
            <a:r>
              <a:rPr sz="2800" spc="-25" dirty="0">
                <a:latin typeface="Calibri"/>
                <a:cs typeface="Calibri"/>
              </a:rPr>
              <a:t>Life</a:t>
            </a:r>
            <a:r>
              <a:rPr sz="2800" spc="5" dirty="0">
                <a:latin typeface="Calibri"/>
                <a:cs typeface="Calibri"/>
              </a:rPr>
              <a:t> </a:t>
            </a:r>
            <a:r>
              <a:rPr sz="2800" spc="-10" dirty="0">
                <a:latin typeface="Calibri"/>
                <a:cs typeface="Calibri"/>
              </a:rPr>
              <a:t>Skills.</a:t>
            </a:r>
            <a:endParaRPr sz="2800" dirty="0">
              <a:latin typeface="Calibri"/>
              <a:cs typeface="Calibri"/>
            </a:endParaRPr>
          </a:p>
          <a:p>
            <a:pPr marL="241300" marR="6350" indent="-228600" algn="just">
              <a:lnSpc>
                <a:spcPts val="3020"/>
              </a:lnSpc>
              <a:spcBef>
                <a:spcPts val="1055"/>
              </a:spcBef>
              <a:buFont typeface="Arial MT"/>
              <a:buChar char="•"/>
              <a:tabLst>
                <a:tab pos="241300" algn="l"/>
              </a:tabLst>
            </a:pPr>
            <a:r>
              <a:rPr sz="2800" b="1" spc="-15" dirty="0">
                <a:solidFill>
                  <a:srgbClr val="4471C4"/>
                </a:solidFill>
                <a:latin typeface="Calibri"/>
                <a:cs typeface="Calibri"/>
              </a:rPr>
              <a:t>Life </a:t>
            </a:r>
            <a:r>
              <a:rPr sz="2800" b="1" spc="-5" dirty="0">
                <a:solidFill>
                  <a:srgbClr val="4471C4"/>
                </a:solidFill>
                <a:latin typeface="Calibri"/>
                <a:cs typeface="Calibri"/>
              </a:rPr>
              <a:t>skills include self-awareness, </a:t>
            </a:r>
            <a:r>
              <a:rPr sz="2800" b="1" spc="-10" dirty="0">
                <a:solidFill>
                  <a:srgbClr val="4471C4"/>
                </a:solidFill>
                <a:latin typeface="Calibri"/>
                <a:cs typeface="Calibri"/>
              </a:rPr>
              <a:t>self-control, self-esteem, </a:t>
            </a:r>
            <a:r>
              <a:rPr sz="2800" b="1" spc="-5" dirty="0">
                <a:solidFill>
                  <a:srgbClr val="4471C4"/>
                </a:solidFill>
                <a:latin typeface="Calibri"/>
                <a:cs typeface="Calibri"/>
              </a:rPr>
              <a:t>self-respect </a:t>
            </a:r>
            <a:r>
              <a:rPr sz="2800" b="1" dirty="0">
                <a:solidFill>
                  <a:srgbClr val="4471C4"/>
                </a:solidFill>
                <a:latin typeface="Calibri"/>
                <a:cs typeface="Calibri"/>
              </a:rPr>
              <a:t> </a:t>
            </a:r>
            <a:r>
              <a:rPr sz="2800" b="1" spc="-10" dirty="0">
                <a:solidFill>
                  <a:srgbClr val="4471C4"/>
                </a:solidFill>
                <a:latin typeface="Calibri"/>
                <a:cs typeface="Calibri"/>
              </a:rPr>
              <a:t>and</a:t>
            </a:r>
            <a:r>
              <a:rPr sz="2800" b="1" spc="5" dirty="0">
                <a:solidFill>
                  <a:srgbClr val="4471C4"/>
                </a:solidFill>
                <a:latin typeface="Calibri"/>
                <a:cs typeface="Calibri"/>
              </a:rPr>
              <a:t> </a:t>
            </a:r>
            <a:r>
              <a:rPr sz="2800" b="1" spc="-10" dirty="0">
                <a:solidFill>
                  <a:srgbClr val="4471C4"/>
                </a:solidFill>
                <a:latin typeface="Calibri"/>
                <a:cs typeface="Calibri"/>
              </a:rPr>
              <a:t>self-reflection.</a:t>
            </a:r>
            <a:endParaRPr sz="2800" dirty="0">
              <a:latin typeface="Calibri"/>
              <a:cs typeface="Calibri"/>
            </a:endParaRPr>
          </a:p>
          <a:p>
            <a:pPr marL="241300" marR="5715" indent="-228600" algn="just">
              <a:lnSpc>
                <a:spcPct val="90000"/>
              </a:lnSpc>
              <a:spcBef>
                <a:spcPts val="960"/>
              </a:spcBef>
              <a:buFont typeface="Arial MT"/>
              <a:buChar char="•"/>
              <a:tabLst>
                <a:tab pos="241300" algn="l"/>
              </a:tabLst>
            </a:pPr>
            <a:r>
              <a:rPr sz="2800" b="1" spc="-10" dirty="0">
                <a:latin typeface="Calibri"/>
                <a:cs typeface="Calibri"/>
              </a:rPr>
              <a:t>Interpersonal </a:t>
            </a:r>
            <a:r>
              <a:rPr sz="2800" b="1" spc="-15" dirty="0">
                <a:latin typeface="Calibri"/>
                <a:cs typeface="Calibri"/>
              </a:rPr>
              <a:t>life </a:t>
            </a:r>
            <a:r>
              <a:rPr sz="2800" b="1" spc="-5" dirty="0">
                <a:latin typeface="Calibri"/>
                <a:cs typeface="Calibri"/>
              </a:rPr>
              <a:t>skills </a:t>
            </a:r>
            <a:r>
              <a:rPr sz="2800" spc="-5" dirty="0">
                <a:latin typeface="Calibri"/>
                <a:cs typeface="Calibri"/>
              </a:rPr>
              <a:t>include </a:t>
            </a:r>
            <a:r>
              <a:rPr sz="2800" spc="-20" dirty="0">
                <a:solidFill>
                  <a:srgbClr val="FF0000"/>
                </a:solidFill>
                <a:latin typeface="Calibri"/>
                <a:cs typeface="Calibri"/>
              </a:rPr>
              <a:t>effective </a:t>
            </a:r>
            <a:r>
              <a:rPr sz="2800" spc="-10" dirty="0">
                <a:solidFill>
                  <a:srgbClr val="FF0000"/>
                </a:solidFill>
                <a:latin typeface="Calibri"/>
                <a:cs typeface="Calibri"/>
              </a:rPr>
              <a:t>communication, </a:t>
            </a:r>
            <a:r>
              <a:rPr sz="2800" spc="-15" dirty="0">
                <a:solidFill>
                  <a:srgbClr val="FF0000"/>
                </a:solidFill>
                <a:latin typeface="Calibri"/>
                <a:cs typeface="Calibri"/>
              </a:rPr>
              <a:t>cooperation, </a:t>
            </a:r>
            <a:r>
              <a:rPr sz="2800" spc="-10" dirty="0">
                <a:solidFill>
                  <a:srgbClr val="FF0000"/>
                </a:solidFill>
                <a:latin typeface="Calibri"/>
                <a:cs typeface="Calibri"/>
              </a:rPr>
              <a:t> </a:t>
            </a:r>
            <a:r>
              <a:rPr sz="2800" spc="-15" dirty="0">
                <a:solidFill>
                  <a:srgbClr val="FF0000"/>
                </a:solidFill>
                <a:latin typeface="Calibri"/>
                <a:cs typeface="Calibri"/>
              </a:rPr>
              <a:t>teamwork</a:t>
            </a:r>
            <a:r>
              <a:rPr sz="2800" spc="-10" dirty="0">
                <a:solidFill>
                  <a:srgbClr val="FF0000"/>
                </a:solidFill>
                <a:latin typeface="Calibri"/>
                <a:cs typeface="Calibri"/>
              </a:rPr>
              <a:t> </a:t>
            </a:r>
            <a:r>
              <a:rPr sz="2800" spc="-5" dirty="0">
                <a:solidFill>
                  <a:srgbClr val="FF0000"/>
                </a:solidFill>
                <a:latin typeface="Calibri"/>
                <a:cs typeface="Calibri"/>
              </a:rPr>
              <a:t>and</a:t>
            </a:r>
            <a:r>
              <a:rPr sz="2800" dirty="0">
                <a:solidFill>
                  <a:srgbClr val="FF0000"/>
                </a:solidFill>
                <a:latin typeface="Calibri"/>
                <a:cs typeface="Calibri"/>
              </a:rPr>
              <a:t> </a:t>
            </a:r>
            <a:r>
              <a:rPr sz="2800" spc="-10" dirty="0">
                <a:solidFill>
                  <a:srgbClr val="FF0000"/>
                </a:solidFill>
                <a:latin typeface="Calibri"/>
                <a:cs typeface="Calibri"/>
              </a:rPr>
              <a:t>problem-solving</a:t>
            </a:r>
            <a:r>
              <a:rPr sz="2800" spc="-5" dirty="0">
                <a:solidFill>
                  <a:srgbClr val="FF0000"/>
                </a:solidFill>
                <a:latin typeface="Calibri"/>
                <a:cs typeface="Calibri"/>
              </a:rPr>
              <a:t> abilities,</a:t>
            </a:r>
            <a:r>
              <a:rPr sz="2800" dirty="0">
                <a:solidFill>
                  <a:srgbClr val="FF0000"/>
                </a:solidFill>
                <a:latin typeface="Calibri"/>
                <a:cs typeface="Calibri"/>
              </a:rPr>
              <a:t> </a:t>
            </a:r>
            <a:r>
              <a:rPr sz="2800" spc="-10" dirty="0">
                <a:solidFill>
                  <a:srgbClr val="FF0000"/>
                </a:solidFill>
                <a:latin typeface="Calibri"/>
                <a:cs typeface="Calibri"/>
              </a:rPr>
              <a:t>respect</a:t>
            </a:r>
            <a:r>
              <a:rPr sz="2800" spc="-5" dirty="0">
                <a:solidFill>
                  <a:srgbClr val="FF0000"/>
                </a:solidFill>
                <a:latin typeface="Calibri"/>
                <a:cs typeface="Calibri"/>
              </a:rPr>
              <a:t> </a:t>
            </a:r>
            <a:r>
              <a:rPr sz="2800" spc="-25" dirty="0">
                <a:solidFill>
                  <a:srgbClr val="FF0000"/>
                </a:solidFill>
                <a:latin typeface="Calibri"/>
                <a:cs typeface="Calibri"/>
              </a:rPr>
              <a:t>for</a:t>
            </a:r>
            <a:r>
              <a:rPr sz="2800" spc="-20" dirty="0">
                <a:solidFill>
                  <a:srgbClr val="FF0000"/>
                </a:solidFill>
                <a:latin typeface="Calibri"/>
                <a:cs typeface="Calibri"/>
              </a:rPr>
              <a:t> </a:t>
            </a:r>
            <a:r>
              <a:rPr sz="2800" spc="-10" dirty="0">
                <a:solidFill>
                  <a:srgbClr val="FF0000"/>
                </a:solidFill>
                <a:latin typeface="Calibri"/>
                <a:cs typeface="Calibri"/>
              </a:rPr>
              <a:t>similarities</a:t>
            </a:r>
            <a:r>
              <a:rPr sz="2800" spc="-5" dirty="0">
                <a:solidFill>
                  <a:srgbClr val="FF0000"/>
                </a:solidFill>
                <a:latin typeface="Calibri"/>
                <a:cs typeface="Calibri"/>
              </a:rPr>
              <a:t> </a:t>
            </a:r>
            <a:r>
              <a:rPr sz="2800" dirty="0">
                <a:solidFill>
                  <a:srgbClr val="FF0000"/>
                </a:solidFill>
                <a:latin typeface="Calibri"/>
                <a:cs typeface="Calibri"/>
              </a:rPr>
              <a:t>and </a:t>
            </a:r>
            <a:r>
              <a:rPr sz="2800" spc="5" dirty="0">
                <a:solidFill>
                  <a:srgbClr val="FF0000"/>
                </a:solidFill>
                <a:latin typeface="Calibri"/>
                <a:cs typeface="Calibri"/>
              </a:rPr>
              <a:t> </a:t>
            </a:r>
            <a:r>
              <a:rPr sz="2800" spc="-20" dirty="0">
                <a:solidFill>
                  <a:srgbClr val="FF0000"/>
                </a:solidFill>
                <a:latin typeface="Calibri"/>
                <a:cs typeface="Calibri"/>
              </a:rPr>
              <a:t>differences,</a:t>
            </a:r>
            <a:r>
              <a:rPr sz="2800" spc="20" dirty="0">
                <a:solidFill>
                  <a:srgbClr val="FF0000"/>
                </a:solidFill>
                <a:latin typeface="Calibri"/>
                <a:cs typeface="Calibri"/>
              </a:rPr>
              <a:t> </a:t>
            </a:r>
            <a:r>
              <a:rPr sz="2800" spc="-10" dirty="0">
                <a:solidFill>
                  <a:srgbClr val="FF0000"/>
                </a:solidFill>
                <a:latin typeface="Calibri"/>
                <a:cs typeface="Calibri"/>
              </a:rPr>
              <a:t>appreciation,</a:t>
            </a:r>
            <a:r>
              <a:rPr sz="2800" spc="20" dirty="0">
                <a:solidFill>
                  <a:srgbClr val="FF0000"/>
                </a:solidFill>
                <a:latin typeface="Calibri"/>
                <a:cs typeface="Calibri"/>
              </a:rPr>
              <a:t> </a:t>
            </a:r>
            <a:r>
              <a:rPr sz="2800" spc="-40" dirty="0">
                <a:solidFill>
                  <a:srgbClr val="FF0000"/>
                </a:solidFill>
                <a:latin typeface="Calibri"/>
                <a:cs typeface="Calibri"/>
              </a:rPr>
              <a:t>empathy,</a:t>
            </a:r>
            <a:r>
              <a:rPr sz="2800" spc="15" dirty="0">
                <a:solidFill>
                  <a:srgbClr val="FF0000"/>
                </a:solidFill>
                <a:latin typeface="Calibri"/>
                <a:cs typeface="Calibri"/>
              </a:rPr>
              <a:t> </a:t>
            </a:r>
            <a:r>
              <a:rPr sz="2800" spc="-15" dirty="0">
                <a:latin typeface="Calibri"/>
                <a:cs typeface="Calibri"/>
              </a:rPr>
              <a:t>trust</a:t>
            </a:r>
            <a:r>
              <a:rPr sz="2800" spc="25" dirty="0">
                <a:latin typeface="Calibri"/>
                <a:cs typeface="Calibri"/>
              </a:rPr>
              <a:t> </a:t>
            </a:r>
            <a:r>
              <a:rPr sz="2800" spc="-5" dirty="0">
                <a:latin typeface="Calibri"/>
                <a:cs typeface="Calibri"/>
              </a:rPr>
              <a:t>and</a:t>
            </a:r>
            <a:r>
              <a:rPr sz="2800" spc="20" dirty="0">
                <a:latin typeface="Calibri"/>
                <a:cs typeface="Calibri"/>
              </a:rPr>
              <a:t> </a:t>
            </a:r>
            <a:r>
              <a:rPr sz="2800" spc="-15" dirty="0">
                <a:latin typeface="Calibri"/>
                <a:cs typeface="Calibri"/>
              </a:rPr>
              <a:t>love</a:t>
            </a:r>
            <a:r>
              <a:rPr sz="2800" spc="-15" dirty="0">
                <a:solidFill>
                  <a:srgbClr val="4E4E4E"/>
                </a:solidFill>
                <a:latin typeface="Calibri"/>
                <a:cs typeface="Calibri"/>
              </a:rPr>
              <a:t>.</a:t>
            </a:r>
            <a:endParaRPr sz="28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7E7E7E">
              <a:alpha val="30195"/>
            </a:srgbClr>
          </a:solidFill>
        </p:spPr>
        <p:txBody>
          <a:bodyPr wrap="square" lIns="0" tIns="0" rIns="0" bIns="0" rtlCol="0"/>
          <a:lstStyle/>
          <a:p>
            <a:endParaRPr/>
          </a:p>
        </p:txBody>
      </p:sp>
      <p:grpSp>
        <p:nvGrpSpPr>
          <p:cNvPr id="3" name="object 3"/>
          <p:cNvGrpSpPr/>
          <p:nvPr/>
        </p:nvGrpSpPr>
        <p:grpSpPr>
          <a:xfrm>
            <a:off x="629265" y="570271"/>
            <a:ext cx="11146810" cy="5857928"/>
            <a:chOff x="411480" y="432816"/>
            <a:chExt cx="11364595" cy="6024880"/>
          </a:xfrm>
        </p:grpSpPr>
        <p:pic>
          <p:nvPicPr>
            <p:cNvPr id="4" name="object 4"/>
            <p:cNvPicPr/>
            <p:nvPr/>
          </p:nvPicPr>
          <p:blipFill>
            <a:blip r:embed="rId2" cstate="print"/>
            <a:stretch>
              <a:fillRect/>
            </a:stretch>
          </p:blipFill>
          <p:spPr>
            <a:xfrm>
              <a:off x="411480" y="432816"/>
              <a:ext cx="11364468" cy="6024372"/>
            </a:xfrm>
            <a:prstGeom prst="rect">
              <a:avLst/>
            </a:prstGeom>
          </p:spPr>
        </p:pic>
        <p:sp>
          <p:nvSpPr>
            <p:cNvPr id="5" name="object 5"/>
            <p:cNvSpPr/>
            <p:nvPr/>
          </p:nvSpPr>
          <p:spPr>
            <a:xfrm>
              <a:off x="477012" y="480060"/>
              <a:ext cx="11238230" cy="5897880"/>
            </a:xfrm>
            <a:custGeom>
              <a:avLst/>
              <a:gdLst/>
              <a:ahLst/>
              <a:cxnLst/>
              <a:rect l="l" t="t" r="r" b="b"/>
              <a:pathLst>
                <a:path w="11238230" h="5897880">
                  <a:moveTo>
                    <a:pt x="11237976" y="0"/>
                  </a:moveTo>
                  <a:lnTo>
                    <a:pt x="0" y="0"/>
                  </a:lnTo>
                  <a:lnTo>
                    <a:pt x="0" y="5897880"/>
                  </a:lnTo>
                  <a:lnTo>
                    <a:pt x="11237976" y="5897880"/>
                  </a:lnTo>
                  <a:lnTo>
                    <a:pt x="11237976"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643128" y="1324355"/>
              <a:ext cx="5294376" cy="4209288"/>
            </a:xfrm>
            <a:prstGeom prst="rect">
              <a:avLst/>
            </a:prstGeom>
          </p:spPr>
        </p:pic>
        <p:sp>
          <p:nvSpPr>
            <p:cNvPr id="7" name="object 7"/>
            <p:cNvSpPr/>
            <p:nvPr/>
          </p:nvSpPr>
          <p:spPr>
            <a:xfrm>
              <a:off x="6079236" y="1143000"/>
              <a:ext cx="0" cy="4572000"/>
            </a:xfrm>
            <a:custGeom>
              <a:avLst/>
              <a:gdLst/>
              <a:ahLst/>
              <a:cxnLst/>
              <a:rect l="l" t="t" r="r" b="b"/>
              <a:pathLst>
                <a:path h="4572000">
                  <a:moveTo>
                    <a:pt x="0" y="0"/>
                  </a:moveTo>
                  <a:lnTo>
                    <a:pt x="0" y="4572000"/>
                  </a:lnTo>
                </a:path>
              </a:pathLst>
            </a:custGeom>
            <a:ln w="6350">
              <a:solidFill>
                <a:srgbClr val="4E4E4E"/>
              </a:solidFill>
            </a:ln>
          </p:spPr>
          <p:txBody>
            <a:bodyPr wrap="square" lIns="0" tIns="0" rIns="0" bIns="0" rtlCol="0"/>
            <a:lstStyle/>
            <a:p>
              <a:endParaRPr/>
            </a:p>
          </p:txBody>
        </p:sp>
        <p:pic>
          <p:nvPicPr>
            <p:cNvPr id="8" name="object 8"/>
            <p:cNvPicPr/>
            <p:nvPr/>
          </p:nvPicPr>
          <p:blipFill>
            <a:blip r:embed="rId4" cstate="print"/>
            <a:stretch>
              <a:fillRect/>
            </a:stretch>
          </p:blipFill>
          <p:spPr>
            <a:xfrm>
              <a:off x="6254495" y="920496"/>
              <a:ext cx="5294376" cy="5017008"/>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862965"/>
          </a:xfrm>
          <a:custGeom>
            <a:avLst/>
            <a:gdLst/>
            <a:ahLst/>
            <a:cxnLst/>
            <a:rect l="l" t="t" r="r" b="b"/>
            <a:pathLst>
              <a:path w="12192000" h="862965">
                <a:moveTo>
                  <a:pt x="12192000" y="0"/>
                </a:moveTo>
                <a:lnTo>
                  <a:pt x="0" y="0"/>
                </a:lnTo>
                <a:lnTo>
                  <a:pt x="0" y="862584"/>
                </a:lnTo>
                <a:lnTo>
                  <a:pt x="12192000" y="862584"/>
                </a:lnTo>
                <a:lnTo>
                  <a:pt x="12192000" y="0"/>
                </a:lnTo>
                <a:close/>
              </a:path>
            </a:pathLst>
          </a:custGeom>
          <a:solidFill>
            <a:srgbClr val="006FC0"/>
          </a:solidFill>
        </p:spPr>
        <p:txBody>
          <a:bodyPr wrap="square" lIns="0" tIns="0" rIns="0" bIns="0" rtlCol="0"/>
          <a:lstStyle/>
          <a:p>
            <a:endParaRPr/>
          </a:p>
        </p:txBody>
      </p:sp>
      <p:sp>
        <p:nvSpPr>
          <p:cNvPr id="3" name="object 3"/>
          <p:cNvSpPr txBox="1">
            <a:spLocks noGrp="1"/>
          </p:cNvSpPr>
          <p:nvPr>
            <p:ph type="title"/>
          </p:nvPr>
        </p:nvSpPr>
        <p:spPr>
          <a:xfrm>
            <a:off x="2827401" y="12903"/>
            <a:ext cx="6547484" cy="697230"/>
          </a:xfrm>
          <a:prstGeom prst="rect">
            <a:avLst/>
          </a:prstGeom>
        </p:spPr>
        <p:txBody>
          <a:bodyPr vert="horz" wrap="square" lIns="0" tIns="13335" rIns="0" bIns="0" rtlCol="0">
            <a:spAutoFit/>
          </a:bodyPr>
          <a:lstStyle/>
          <a:p>
            <a:pPr marL="12700">
              <a:lnSpc>
                <a:spcPct val="100000"/>
              </a:lnSpc>
              <a:spcBef>
                <a:spcPts val="105"/>
              </a:spcBef>
            </a:pPr>
            <a:r>
              <a:rPr sz="4400" b="1" spc="-30" dirty="0">
                <a:solidFill>
                  <a:schemeClr val="bg1"/>
                </a:solidFill>
                <a:latin typeface="Calibri Light"/>
                <a:cs typeface="Calibri Light"/>
              </a:rPr>
              <a:t>E-learning</a:t>
            </a:r>
            <a:r>
              <a:rPr sz="4400" b="1" spc="-114" dirty="0">
                <a:solidFill>
                  <a:schemeClr val="bg1"/>
                </a:solidFill>
                <a:latin typeface="Calibri Light"/>
                <a:cs typeface="Calibri Light"/>
              </a:rPr>
              <a:t> </a:t>
            </a:r>
            <a:r>
              <a:rPr sz="4400" b="1" spc="-35" dirty="0">
                <a:solidFill>
                  <a:schemeClr val="bg1"/>
                </a:solidFill>
                <a:latin typeface="Calibri Light"/>
                <a:cs typeface="Calibri Light"/>
              </a:rPr>
              <a:t>–ENSEL</a:t>
            </a:r>
            <a:r>
              <a:rPr sz="4400" b="1" spc="-114" dirty="0">
                <a:solidFill>
                  <a:schemeClr val="bg1"/>
                </a:solidFill>
                <a:latin typeface="Calibri Light"/>
                <a:cs typeface="Calibri Light"/>
              </a:rPr>
              <a:t> </a:t>
            </a:r>
            <a:r>
              <a:rPr sz="4400" b="1" spc="-85" dirty="0">
                <a:solidFill>
                  <a:schemeClr val="bg1"/>
                </a:solidFill>
                <a:latin typeface="Calibri Light"/>
                <a:cs typeface="Calibri Light"/>
              </a:rPr>
              <a:t>PLATFORM</a:t>
            </a:r>
            <a:endParaRPr sz="4400" b="1" dirty="0">
              <a:solidFill>
                <a:schemeClr val="bg1"/>
              </a:solidFill>
              <a:latin typeface="Calibri Light"/>
              <a:cs typeface="Calibri Light"/>
            </a:endParaRPr>
          </a:p>
        </p:txBody>
      </p:sp>
      <p:sp>
        <p:nvSpPr>
          <p:cNvPr id="4" name="object 4"/>
          <p:cNvSpPr txBox="1"/>
          <p:nvPr/>
        </p:nvSpPr>
        <p:spPr>
          <a:xfrm>
            <a:off x="1043432" y="766399"/>
            <a:ext cx="8522335" cy="5980430"/>
          </a:xfrm>
          <a:prstGeom prst="rect">
            <a:avLst/>
          </a:prstGeom>
        </p:spPr>
        <p:txBody>
          <a:bodyPr vert="horz" wrap="square" lIns="0" tIns="66675" rIns="0" bIns="0" rtlCol="0">
            <a:spAutoFit/>
          </a:bodyPr>
          <a:lstStyle/>
          <a:p>
            <a:pPr marL="241300" indent="-229235">
              <a:lnSpc>
                <a:spcPct val="100000"/>
              </a:lnSpc>
              <a:spcBef>
                <a:spcPts val="525"/>
              </a:spcBef>
              <a:buFont typeface="Arial MT"/>
              <a:buChar char="•"/>
              <a:tabLst>
                <a:tab pos="241300" algn="l"/>
                <a:tab pos="241935" algn="l"/>
              </a:tabLst>
            </a:pPr>
            <a:r>
              <a:rPr sz="1600" b="1" u="heavy" spc="-10" dirty="0">
                <a:solidFill>
                  <a:srgbClr val="006FC0"/>
                </a:solidFill>
                <a:uFill>
                  <a:solidFill>
                    <a:srgbClr val="006FC0"/>
                  </a:solidFill>
                </a:uFill>
                <a:latin typeface="Calibri"/>
                <a:cs typeface="Calibri"/>
                <a:hlinkClick r:id="rId2"/>
              </a:rPr>
              <a:t>ENSA</a:t>
            </a:r>
            <a:r>
              <a:rPr sz="1600" b="1" u="heavy" dirty="0">
                <a:solidFill>
                  <a:srgbClr val="006FC0"/>
                </a:solidFill>
                <a:uFill>
                  <a:solidFill>
                    <a:srgbClr val="006FC0"/>
                  </a:solidFill>
                </a:uFill>
                <a:latin typeface="Calibri"/>
                <a:cs typeface="Calibri"/>
                <a:hlinkClick r:id="rId2"/>
              </a:rPr>
              <a:t> </a:t>
            </a:r>
            <a:r>
              <a:rPr sz="1600" b="1" u="heavy" spc="-10" dirty="0">
                <a:solidFill>
                  <a:srgbClr val="006FC0"/>
                </a:solidFill>
                <a:uFill>
                  <a:solidFill>
                    <a:srgbClr val="006FC0"/>
                  </a:solidFill>
                </a:uFill>
                <a:latin typeface="Calibri"/>
                <a:cs typeface="Calibri"/>
                <a:hlinkClick r:id="rId2"/>
              </a:rPr>
              <a:t>NETWORK-VENETO</a:t>
            </a:r>
            <a:r>
              <a:rPr sz="1600" b="1" u="heavy" spc="-15" dirty="0">
                <a:solidFill>
                  <a:srgbClr val="006FC0"/>
                </a:solidFill>
                <a:uFill>
                  <a:solidFill>
                    <a:srgbClr val="006FC0"/>
                  </a:solidFill>
                </a:uFill>
                <a:latin typeface="Calibri"/>
                <a:cs typeface="Calibri"/>
                <a:hlinkClick r:id="rId2"/>
              </a:rPr>
              <a:t> </a:t>
            </a:r>
            <a:r>
              <a:rPr sz="1600" b="1" u="heavy" spc="-10" dirty="0">
                <a:solidFill>
                  <a:srgbClr val="006FC0"/>
                </a:solidFill>
                <a:uFill>
                  <a:solidFill>
                    <a:srgbClr val="006FC0"/>
                  </a:solidFill>
                </a:uFill>
                <a:latin typeface="Calibri"/>
                <a:cs typeface="Calibri"/>
                <a:hlinkClick r:id="rId2"/>
              </a:rPr>
              <a:t>REGION</a:t>
            </a:r>
            <a:r>
              <a:rPr sz="1600" b="1" u="heavy" spc="30" dirty="0">
                <a:solidFill>
                  <a:srgbClr val="006FC0"/>
                </a:solidFill>
                <a:uFill>
                  <a:solidFill>
                    <a:srgbClr val="006FC0"/>
                  </a:solidFill>
                </a:uFill>
                <a:latin typeface="Calibri"/>
                <a:cs typeface="Calibri"/>
                <a:hlinkClick r:id="rId2"/>
              </a:rPr>
              <a:t> </a:t>
            </a:r>
            <a:r>
              <a:rPr sz="1600" b="1" u="heavy" spc="-50" dirty="0">
                <a:solidFill>
                  <a:srgbClr val="006FC0"/>
                </a:solidFill>
                <a:uFill>
                  <a:solidFill>
                    <a:srgbClr val="006FC0"/>
                  </a:solidFill>
                </a:uFill>
                <a:latin typeface="Calibri"/>
                <a:cs typeface="Calibri"/>
                <a:hlinkClick r:id="rId2"/>
              </a:rPr>
              <a:t>-ITALY</a:t>
            </a:r>
            <a:r>
              <a:rPr sz="1600" b="1" u="heavy" spc="15" dirty="0">
                <a:solidFill>
                  <a:srgbClr val="006FC0"/>
                </a:solidFill>
                <a:uFill>
                  <a:solidFill>
                    <a:srgbClr val="006FC0"/>
                  </a:solidFill>
                </a:uFill>
                <a:latin typeface="Calibri"/>
                <a:cs typeface="Calibri"/>
                <a:hlinkClick r:id="rId2"/>
              </a:rPr>
              <a:t> </a:t>
            </a:r>
            <a:r>
              <a:rPr sz="1600" b="1" u="heavy" spc="-10" dirty="0">
                <a:solidFill>
                  <a:srgbClr val="006FC0"/>
                </a:solidFill>
                <a:uFill>
                  <a:solidFill>
                    <a:srgbClr val="006FC0"/>
                  </a:solidFill>
                </a:uFill>
                <a:latin typeface="Calibri"/>
                <a:cs typeface="Calibri"/>
                <a:hlinkClick r:id="rId3"/>
              </a:rPr>
              <a:t>ENSA</a:t>
            </a:r>
            <a:r>
              <a:rPr sz="1600" b="1" u="heavy" dirty="0">
                <a:solidFill>
                  <a:srgbClr val="006FC0"/>
                </a:solidFill>
                <a:uFill>
                  <a:solidFill>
                    <a:srgbClr val="006FC0"/>
                  </a:solidFill>
                </a:uFill>
                <a:latin typeface="Calibri"/>
                <a:cs typeface="Calibri"/>
                <a:hlinkClick r:id="rId3"/>
              </a:rPr>
              <a:t> </a:t>
            </a:r>
            <a:r>
              <a:rPr sz="1600" b="1" u="heavy" spc="-10" dirty="0">
                <a:solidFill>
                  <a:srgbClr val="006FC0"/>
                </a:solidFill>
                <a:uFill>
                  <a:solidFill>
                    <a:srgbClr val="006FC0"/>
                  </a:solidFill>
                </a:uFill>
                <a:latin typeface="Calibri"/>
                <a:cs typeface="Calibri"/>
                <a:hlinkClick r:id="rId3"/>
              </a:rPr>
              <a:t>WORKING</a:t>
            </a:r>
            <a:r>
              <a:rPr sz="1600" b="1" u="heavy" spc="35" dirty="0">
                <a:solidFill>
                  <a:srgbClr val="006FC0"/>
                </a:solidFill>
                <a:uFill>
                  <a:solidFill>
                    <a:srgbClr val="006FC0"/>
                  </a:solidFill>
                </a:uFill>
                <a:latin typeface="Calibri"/>
                <a:cs typeface="Calibri"/>
                <a:hlinkClick r:id="rId3"/>
              </a:rPr>
              <a:t> </a:t>
            </a:r>
            <a:r>
              <a:rPr sz="1600" b="1" u="heavy" spc="-10" dirty="0">
                <a:solidFill>
                  <a:srgbClr val="006FC0"/>
                </a:solidFill>
                <a:uFill>
                  <a:solidFill>
                    <a:srgbClr val="006FC0"/>
                  </a:solidFill>
                </a:uFill>
                <a:latin typeface="Calibri"/>
                <a:cs typeface="Calibri"/>
                <a:hlinkClick r:id="rId3"/>
              </a:rPr>
              <a:t>GROUP</a:t>
            </a:r>
            <a:r>
              <a:rPr sz="1600" b="1" u="heavy" spc="10" dirty="0">
                <a:solidFill>
                  <a:srgbClr val="006FC0"/>
                </a:solidFill>
                <a:uFill>
                  <a:solidFill>
                    <a:srgbClr val="006FC0"/>
                  </a:solidFill>
                </a:uFill>
                <a:latin typeface="Calibri"/>
                <a:cs typeface="Calibri"/>
                <a:hlinkClick r:id="rId3"/>
              </a:rPr>
              <a:t> </a:t>
            </a:r>
            <a:r>
              <a:rPr sz="1600" b="1" u="heavy" spc="-10" dirty="0">
                <a:solidFill>
                  <a:srgbClr val="006FC0"/>
                </a:solidFill>
                <a:uFill>
                  <a:solidFill>
                    <a:srgbClr val="006FC0"/>
                  </a:solidFill>
                </a:uFill>
                <a:latin typeface="Calibri"/>
                <a:cs typeface="Calibri"/>
                <a:hlinkClick r:id="rId3"/>
              </a:rPr>
              <a:t>FOR</a:t>
            </a:r>
            <a:r>
              <a:rPr sz="1600" b="1" u="heavy" spc="15" dirty="0">
                <a:solidFill>
                  <a:srgbClr val="006FC0"/>
                </a:solidFill>
                <a:uFill>
                  <a:solidFill>
                    <a:srgbClr val="006FC0"/>
                  </a:solidFill>
                </a:uFill>
                <a:latin typeface="Calibri"/>
                <a:cs typeface="Calibri"/>
                <a:hlinkClick r:id="rId3"/>
              </a:rPr>
              <a:t> </a:t>
            </a:r>
            <a:r>
              <a:rPr sz="1600" b="1" u="heavy" spc="-5" dirty="0">
                <a:solidFill>
                  <a:srgbClr val="006FC0"/>
                </a:solidFill>
                <a:uFill>
                  <a:solidFill>
                    <a:srgbClr val="006FC0"/>
                  </a:solidFill>
                </a:uFill>
                <a:latin typeface="Calibri"/>
                <a:cs typeface="Calibri"/>
                <a:hlinkClick r:id="rId3"/>
              </a:rPr>
              <a:t>SEL</a:t>
            </a:r>
            <a:r>
              <a:rPr sz="1600" b="1" u="heavy" spc="10" dirty="0">
                <a:solidFill>
                  <a:srgbClr val="006FC0"/>
                </a:solidFill>
                <a:uFill>
                  <a:solidFill>
                    <a:srgbClr val="006FC0"/>
                  </a:solidFill>
                </a:uFill>
                <a:latin typeface="Calibri"/>
                <a:cs typeface="Calibri"/>
                <a:hlinkClick r:id="rId3"/>
              </a:rPr>
              <a:t> </a:t>
            </a:r>
            <a:r>
              <a:rPr sz="1600" b="1" u="heavy" spc="-5" dirty="0">
                <a:solidFill>
                  <a:srgbClr val="006FC0"/>
                </a:solidFill>
                <a:uFill>
                  <a:solidFill>
                    <a:srgbClr val="006FC0"/>
                  </a:solidFill>
                </a:uFill>
                <a:latin typeface="Calibri"/>
                <a:cs typeface="Calibri"/>
                <a:hlinkClick r:id="rId3"/>
              </a:rPr>
              <a:t>AND</a:t>
            </a:r>
            <a:r>
              <a:rPr sz="1600" b="1" u="heavy" spc="5" dirty="0">
                <a:solidFill>
                  <a:srgbClr val="006FC0"/>
                </a:solidFill>
                <a:uFill>
                  <a:solidFill>
                    <a:srgbClr val="006FC0"/>
                  </a:solidFill>
                </a:uFill>
                <a:latin typeface="Calibri"/>
                <a:cs typeface="Calibri"/>
                <a:hlinkClick r:id="rId3"/>
              </a:rPr>
              <a:t> </a:t>
            </a:r>
            <a:r>
              <a:rPr sz="1600" b="1" u="heavy" spc="-10" dirty="0">
                <a:solidFill>
                  <a:srgbClr val="006FC0"/>
                </a:solidFill>
                <a:uFill>
                  <a:solidFill>
                    <a:srgbClr val="006FC0"/>
                  </a:solidFill>
                </a:uFill>
                <a:latin typeface="Calibri"/>
                <a:cs typeface="Calibri"/>
                <a:hlinkClick r:id="rId3"/>
              </a:rPr>
              <a:t>WELLBEING</a:t>
            </a:r>
            <a:endParaRPr sz="1600" dirty="0">
              <a:latin typeface="Calibri"/>
              <a:cs typeface="Calibri"/>
            </a:endParaRPr>
          </a:p>
          <a:p>
            <a:pPr marL="241300" indent="-229235">
              <a:lnSpc>
                <a:spcPct val="100000"/>
              </a:lnSpc>
              <a:spcBef>
                <a:spcPts val="420"/>
              </a:spcBef>
              <a:buFont typeface="Arial MT"/>
              <a:buChar char="•"/>
              <a:tabLst>
                <a:tab pos="241300" algn="l"/>
                <a:tab pos="241935" algn="l"/>
              </a:tabLst>
            </a:pPr>
            <a:r>
              <a:rPr sz="1600" b="1" u="heavy" spc="-30" dirty="0">
                <a:solidFill>
                  <a:srgbClr val="006FC0"/>
                </a:solidFill>
                <a:uFill>
                  <a:solidFill>
                    <a:srgbClr val="006FC0"/>
                  </a:solidFill>
                </a:uFill>
                <a:latin typeface="Calibri"/>
                <a:cs typeface="Calibri"/>
                <a:hlinkClick r:id="rId4"/>
              </a:rPr>
              <a:t>ALTERA</a:t>
            </a:r>
            <a:r>
              <a:rPr sz="1600" b="1" u="heavy" spc="10" dirty="0">
                <a:solidFill>
                  <a:srgbClr val="006FC0"/>
                </a:solidFill>
                <a:uFill>
                  <a:solidFill>
                    <a:srgbClr val="006FC0"/>
                  </a:solidFill>
                </a:uFill>
                <a:latin typeface="Calibri"/>
                <a:cs typeface="Calibri"/>
                <a:hlinkClick r:id="rId4"/>
              </a:rPr>
              <a:t> </a:t>
            </a:r>
            <a:r>
              <a:rPr sz="1600" b="1" u="heavy" spc="-40" dirty="0">
                <a:solidFill>
                  <a:srgbClr val="006FC0"/>
                </a:solidFill>
                <a:uFill>
                  <a:solidFill>
                    <a:srgbClr val="006FC0"/>
                  </a:solidFill>
                </a:uFill>
                <a:latin typeface="Calibri"/>
                <a:cs typeface="Calibri"/>
                <a:hlinkClick r:id="rId4"/>
              </a:rPr>
              <a:t>VITA</a:t>
            </a:r>
            <a:r>
              <a:rPr sz="1600" b="1" u="heavy" spc="30" dirty="0">
                <a:solidFill>
                  <a:srgbClr val="006FC0"/>
                </a:solidFill>
                <a:uFill>
                  <a:solidFill>
                    <a:srgbClr val="006FC0"/>
                  </a:solidFill>
                </a:uFill>
                <a:latin typeface="Calibri"/>
                <a:cs typeface="Calibri"/>
                <a:hlinkClick r:id="rId4"/>
              </a:rPr>
              <a:t> </a:t>
            </a:r>
            <a:r>
              <a:rPr sz="1600" b="1" u="heavy" spc="-5" dirty="0">
                <a:solidFill>
                  <a:srgbClr val="006FC0"/>
                </a:solidFill>
                <a:uFill>
                  <a:solidFill>
                    <a:srgbClr val="006FC0"/>
                  </a:solidFill>
                </a:uFill>
                <a:latin typeface="Calibri"/>
                <a:cs typeface="Calibri"/>
                <a:hlinkClick r:id="rId4"/>
              </a:rPr>
              <a:t>-SOCIAL</a:t>
            </a:r>
            <a:r>
              <a:rPr sz="1600" b="1" u="heavy" spc="25" dirty="0">
                <a:solidFill>
                  <a:srgbClr val="006FC0"/>
                </a:solidFill>
                <a:uFill>
                  <a:solidFill>
                    <a:srgbClr val="006FC0"/>
                  </a:solidFill>
                </a:uFill>
                <a:latin typeface="Calibri"/>
                <a:cs typeface="Calibri"/>
                <a:hlinkClick r:id="rId4"/>
              </a:rPr>
              <a:t> </a:t>
            </a:r>
            <a:r>
              <a:rPr sz="1600" b="1" u="heavy" spc="-20" dirty="0">
                <a:solidFill>
                  <a:srgbClr val="006FC0"/>
                </a:solidFill>
                <a:uFill>
                  <a:solidFill>
                    <a:srgbClr val="006FC0"/>
                  </a:solidFill>
                </a:uFill>
                <a:latin typeface="Calibri"/>
                <a:cs typeface="Calibri"/>
                <a:hlinkClick r:id="rId4"/>
              </a:rPr>
              <a:t>COOPERATIVE</a:t>
            </a:r>
            <a:r>
              <a:rPr sz="1600" b="1" u="heavy" spc="30" dirty="0">
                <a:solidFill>
                  <a:srgbClr val="006FC0"/>
                </a:solidFill>
                <a:uFill>
                  <a:solidFill>
                    <a:srgbClr val="006FC0"/>
                  </a:solidFill>
                </a:uFill>
                <a:latin typeface="Calibri"/>
                <a:cs typeface="Calibri"/>
                <a:hlinkClick r:id="rId4"/>
              </a:rPr>
              <a:t> </a:t>
            </a:r>
            <a:r>
              <a:rPr sz="1600" b="1" u="heavy" spc="-5" dirty="0">
                <a:solidFill>
                  <a:srgbClr val="006FC0"/>
                </a:solidFill>
                <a:uFill>
                  <a:solidFill>
                    <a:srgbClr val="006FC0"/>
                  </a:solidFill>
                </a:uFill>
                <a:latin typeface="Calibri"/>
                <a:cs typeface="Calibri"/>
                <a:hlinkClick r:id="rId4"/>
              </a:rPr>
              <a:t>OF</a:t>
            </a:r>
            <a:r>
              <a:rPr sz="1600" b="1" u="heavy" spc="15" dirty="0">
                <a:solidFill>
                  <a:srgbClr val="006FC0"/>
                </a:solidFill>
                <a:uFill>
                  <a:solidFill>
                    <a:srgbClr val="006FC0"/>
                  </a:solidFill>
                </a:uFill>
                <a:latin typeface="Calibri"/>
                <a:cs typeface="Calibri"/>
                <a:hlinkClick r:id="rId4"/>
              </a:rPr>
              <a:t> </a:t>
            </a:r>
            <a:r>
              <a:rPr sz="1600" b="1" u="heavy" spc="-15" dirty="0">
                <a:solidFill>
                  <a:srgbClr val="006FC0"/>
                </a:solidFill>
                <a:uFill>
                  <a:solidFill>
                    <a:srgbClr val="006FC0"/>
                  </a:solidFill>
                </a:uFill>
                <a:latin typeface="Calibri"/>
                <a:cs typeface="Calibri"/>
                <a:hlinkClick r:id="rId4"/>
              </a:rPr>
              <a:t>CYCLADES-GREECE</a:t>
            </a:r>
            <a:r>
              <a:rPr sz="1600" b="1" u="heavy" spc="25" dirty="0">
                <a:solidFill>
                  <a:srgbClr val="006FC0"/>
                </a:solidFill>
                <a:uFill>
                  <a:solidFill>
                    <a:srgbClr val="006FC0"/>
                  </a:solidFill>
                </a:uFill>
                <a:latin typeface="Calibri"/>
                <a:cs typeface="Calibri"/>
                <a:hlinkClick r:id="rId4"/>
              </a:rPr>
              <a:t> </a:t>
            </a:r>
            <a:endParaRPr sz="1600" dirty="0">
              <a:latin typeface="Calibri"/>
              <a:cs typeface="Calibri"/>
            </a:endParaRPr>
          </a:p>
          <a:p>
            <a:pPr marL="241300" indent="-229235">
              <a:lnSpc>
                <a:spcPct val="100000"/>
              </a:lnSpc>
              <a:spcBef>
                <a:spcPts val="434"/>
              </a:spcBef>
              <a:buFont typeface="Arial MT"/>
              <a:buChar char="•"/>
              <a:tabLst>
                <a:tab pos="241300" algn="l"/>
                <a:tab pos="241935" algn="l"/>
              </a:tabLst>
            </a:pPr>
            <a:r>
              <a:rPr sz="1600" b="1" u="heavy" spc="-5" dirty="0">
                <a:solidFill>
                  <a:srgbClr val="006FC0"/>
                </a:solidFill>
                <a:uFill>
                  <a:solidFill>
                    <a:srgbClr val="006FC0"/>
                  </a:solidFill>
                </a:uFill>
                <a:latin typeface="Calibri"/>
                <a:cs typeface="Calibri"/>
                <a:hlinkClick r:id="rId5"/>
              </a:rPr>
              <a:t>SOCIETY</a:t>
            </a:r>
            <a:r>
              <a:rPr sz="1600" b="1" u="heavy" spc="35" dirty="0">
                <a:solidFill>
                  <a:srgbClr val="006FC0"/>
                </a:solidFill>
                <a:uFill>
                  <a:solidFill>
                    <a:srgbClr val="006FC0"/>
                  </a:solidFill>
                </a:uFill>
                <a:latin typeface="Calibri"/>
                <a:cs typeface="Calibri"/>
                <a:hlinkClick r:id="rId5"/>
              </a:rPr>
              <a:t> </a:t>
            </a:r>
            <a:r>
              <a:rPr sz="1600" b="1" u="heavy" spc="-10" dirty="0">
                <a:solidFill>
                  <a:srgbClr val="006FC0"/>
                </a:solidFill>
                <a:uFill>
                  <a:solidFill>
                    <a:srgbClr val="006FC0"/>
                  </a:solidFill>
                </a:uFill>
                <a:latin typeface="Calibri"/>
                <a:cs typeface="Calibri"/>
                <a:hlinkClick r:id="rId5"/>
              </a:rPr>
              <a:t>FOR</a:t>
            </a:r>
            <a:r>
              <a:rPr sz="1600" b="1" u="heavy" spc="15" dirty="0">
                <a:solidFill>
                  <a:srgbClr val="006FC0"/>
                </a:solidFill>
                <a:uFill>
                  <a:solidFill>
                    <a:srgbClr val="006FC0"/>
                  </a:solidFill>
                </a:uFill>
                <a:latin typeface="Calibri"/>
                <a:cs typeface="Calibri"/>
                <a:hlinkClick r:id="rId5"/>
              </a:rPr>
              <a:t> </a:t>
            </a:r>
            <a:r>
              <a:rPr sz="1600" b="1" u="heavy" spc="-10" dirty="0">
                <a:solidFill>
                  <a:srgbClr val="006FC0"/>
                </a:solidFill>
                <a:uFill>
                  <a:solidFill>
                    <a:srgbClr val="006FC0"/>
                  </a:solidFill>
                </a:uFill>
                <a:latin typeface="Calibri"/>
                <a:cs typeface="Calibri"/>
                <a:hlinkClick r:id="rId5"/>
              </a:rPr>
              <a:t>THE</a:t>
            </a:r>
            <a:r>
              <a:rPr sz="1600" b="1" u="heavy" dirty="0">
                <a:solidFill>
                  <a:srgbClr val="006FC0"/>
                </a:solidFill>
                <a:uFill>
                  <a:solidFill>
                    <a:srgbClr val="006FC0"/>
                  </a:solidFill>
                </a:uFill>
                <a:latin typeface="Calibri"/>
                <a:cs typeface="Calibri"/>
                <a:hlinkClick r:id="rId5"/>
              </a:rPr>
              <a:t> </a:t>
            </a:r>
            <a:r>
              <a:rPr sz="1600" b="1" u="heavy" spc="-15" dirty="0">
                <a:solidFill>
                  <a:srgbClr val="006FC0"/>
                </a:solidFill>
                <a:uFill>
                  <a:solidFill>
                    <a:srgbClr val="006FC0"/>
                  </a:solidFill>
                </a:uFill>
                <a:latin typeface="Calibri"/>
                <a:cs typeface="Calibri"/>
                <a:hlinkClick r:id="rId5"/>
              </a:rPr>
              <a:t>PROTECTION</a:t>
            </a:r>
            <a:r>
              <a:rPr sz="1600" b="1" u="heavy" dirty="0">
                <a:solidFill>
                  <a:srgbClr val="006FC0"/>
                </a:solidFill>
                <a:uFill>
                  <a:solidFill>
                    <a:srgbClr val="006FC0"/>
                  </a:solidFill>
                </a:uFill>
                <a:latin typeface="Calibri"/>
                <a:cs typeface="Calibri"/>
                <a:hlinkClick r:id="rId5"/>
              </a:rPr>
              <a:t> </a:t>
            </a:r>
            <a:r>
              <a:rPr sz="1600" b="1" u="heavy" spc="-5" dirty="0">
                <a:solidFill>
                  <a:srgbClr val="006FC0"/>
                </a:solidFill>
                <a:uFill>
                  <a:solidFill>
                    <a:srgbClr val="006FC0"/>
                  </a:solidFill>
                </a:uFill>
                <a:latin typeface="Calibri"/>
                <a:cs typeface="Calibri"/>
                <a:hlinkClick r:id="rId5"/>
              </a:rPr>
              <a:t>OF</a:t>
            </a:r>
            <a:r>
              <a:rPr sz="1600" b="1" u="heavy" spc="10" dirty="0">
                <a:solidFill>
                  <a:srgbClr val="006FC0"/>
                </a:solidFill>
                <a:uFill>
                  <a:solidFill>
                    <a:srgbClr val="006FC0"/>
                  </a:solidFill>
                </a:uFill>
                <a:latin typeface="Calibri"/>
                <a:cs typeface="Calibri"/>
                <a:hlinkClick r:id="rId5"/>
              </a:rPr>
              <a:t> </a:t>
            </a:r>
            <a:r>
              <a:rPr sz="1600" b="1" u="heavy" spc="-10" dirty="0">
                <a:solidFill>
                  <a:srgbClr val="006FC0"/>
                </a:solidFill>
                <a:uFill>
                  <a:solidFill>
                    <a:srgbClr val="006FC0"/>
                  </a:solidFill>
                </a:uFill>
                <a:latin typeface="Calibri"/>
                <a:cs typeface="Calibri"/>
                <a:hlinkClick r:id="rId5"/>
              </a:rPr>
              <a:t>MINORS</a:t>
            </a:r>
            <a:r>
              <a:rPr sz="1600" b="1" u="heavy" spc="30" dirty="0">
                <a:solidFill>
                  <a:srgbClr val="006FC0"/>
                </a:solidFill>
                <a:uFill>
                  <a:solidFill>
                    <a:srgbClr val="006FC0"/>
                  </a:solidFill>
                </a:uFill>
                <a:latin typeface="Calibri"/>
                <a:cs typeface="Calibri"/>
                <a:hlinkClick r:id="rId5"/>
              </a:rPr>
              <a:t> </a:t>
            </a:r>
            <a:r>
              <a:rPr sz="1600" b="1" u="heavy" spc="-5" dirty="0">
                <a:solidFill>
                  <a:srgbClr val="006FC0"/>
                </a:solidFill>
                <a:uFill>
                  <a:solidFill>
                    <a:srgbClr val="006FC0"/>
                  </a:solidFill>
                </a:uFill>
                <a:latin typeface="Calibri"/>
                <a:cs typeface="Calibri"/>
                <a:hlinkClick r:id="rId5"/>
              </a:rPr>
              <a:t>OF</a:t>
            </a:r>
            <a:r>
              <a:rPr sz="1600" b="1" u="heavy" spc="10" dirty="0">
                <a:solidFill>
                  <a:srgbClr val="006FC0"/>
                </a:solidFill>
                <a:uFill>
                  <a:solidFill>
                    <a:srgbClr val="006FC0"/>
                  </a:solidFill>
                </a:uFill>
                <a:latin typeface="Calibri"/>
                <a:cs typeface="Calibri"/>
                <a:hlinkClick r:id="rId5"/>
              </a:rPr>
              <a:t> </a:t>
            </a:r>
            <a:r>
              <a:rPr sz="1600" b="1" u="heavy" spc="-10" dirty="0">
                <a:solidFill>
                  <a:srgbClr val="006FC0"/>
                </a:solidFill>
                <a:uFill>
                  <a:solidFill>
                    <a:srgbClr val="006FC0"/>
                  </a:solidFill>
                </a:uFill>
                <a:latin typeface="Calibri"/>
                <a:cs typeface="Calibri"/>
                <a:hlinkClick r:id="rId5"/>
              </a:rPr>
              <a:t>SYROS-COURT</a:t>
            </a:r>
            <a:r>
              <a:rPr sz="1600" b="1" u="heavy" spc="50" dirty="0">
                <a:solidFill>
                  <a:srgbClr val="006FC0"/>
                </a:solidFill>
                <a:uFill>
                  <a:solidFill>
                    <a:srgbClr val="006FC0"/>
                  </a:solidFill>
                </a:uFill>
                <a:latin typeface="Calibri"/>
                <a:cs typeface="Calibri"/>
                <a:hlinkClick r:id="rId5"/>
              </a:rPr>
              <a:t> </a:t>
            </a:r>
            <a:r>
              <a:rPr sz="1600" b="1" u="heavy" spc="-5" dirty="0">
                <a:solidFill>
                  <a:srgbClr val="006FC0"/>
                </a:solidFill>
                <a:uFill>
                  <a:solidFill>
                    <a:srgbClr val="006FC0"/>
                  </a:solidFill>
                </a:uFill>
                <a:latin typeface="Calibri"/>
                <a:cs typeface="Calibri"/>
                <a:hlinkClick r:id="rId5"/>
              </a:rPr>
              <a:t>OF</a:t>
            </a:r>
            <a:r>
              <a:rPr sz="1600" b="1" u="heavy" spc="25" dirty="0">
                <a:solidFill>
                  <a:srgbClr val="006FC0"/>
                </a:solidFill>
                <a:uFill>
                  <a:solidFill>
                    <a:srgbClr val="006FC0"/>
                  </a:solidFill>
                </a:uFill>
                <a:latin typeface="Calibri"/>
                <a:cs typeface="Calibri"/>
                <a:hlinkClick r:id="rId5"/>
              </a:rPr>
              <a:t> </a:t>
            </a:r>
            <a:r>
              <a:rPr sz="1600" b="1" u="heavy" spc="-10" dirty="0">
                <a:solidFill>
                  <a:srgbClr val="006FC0"/>
                </a:solidFill>
                <a:uFill>
                  <a:solidFill>
                    <a:srgbClr val="006FC0"/>
                  </a:solidFill>
                </a:uFill>
                <a:latin typeface="Calibri"/>
                <a:cs typeface="Calibri"/>
                <a:hlinkClick r:id="rId5"/>
              </a:rPr>
              <a:t>APPEAL</a:t>
            </a:r>
            <a:r>
              <a:rPr sz="1600" b="1" u="heavy" spc="10" dirty="0">
                <a:solidFill>
                  <a:srgbClr val="006FC0"/>
                </a:solidFill>
                <a:uFill>
                  <a:solidFill>
                    <a:srgbClr val="006FC0"/>
                  </a:solidFill>
                </a:uFill>
                <a:latin typeface="Calibri"/>
                <a:cs typeface="Calibri"/>
                <a:hlinkClick r:id="rId5"/>
              </a:rPr>
              <a:t> </a:t>
            </a:r>
            <a:r>
              <a:rPr sz="1600" b="1" u="heavy" spc="-5" dirty="0">
                <a:solidFill>
                  <a:srgbClr val="006FC0"/>
                </a:solidFill>
                <a:uFill>
                  <a:solidFill>
                    <a:srgbClr val="006FC0"/>
                  </a:solidFill>
                </a:uFill>
                <a:latin typeface="Calibri"/>
                <a:cs typeface="Calibri"/>
                <a:hlinkClick r:id="rId5"/>
              </a:rPr>
              <a:t>-SOUTH</a:t>
            </a:r>
            <a:r>
              <a:rPr sz="1600" b="1" u="heavy" spc="25" dirty="0">
                <a:solidFill>
                  <a:srgbClr val="006FC0"/>
                </a:solidFill>
                <a:uFill>
                  <a:solidFill>
                    <a:srgbClr val="006FC0"/>
                  </a:solidFill>
                </a:uFill>
                <a:latin typeface="Calibri"/>
                <a:cs typeface="Calibri"/>
                <a:hlinkClick r:id="rId5"/>
              </a:rPr>
              <a:t> </a:t>
            </a:r>
            <a:r>
              <a:rPr sz="1600" b="1" u="heavy" spc="-15" dirty="0">
                <a:solidFill>
                  <a:srgbClr val="006FC0"/>
                </a:solidFill>
                <a:uFill>
                  <a:solidFill>
                    <a:srgbClr val="006FC0"/>
                  </a:solidFill>
                </a:uFill>
                <a:latin typeface="Calibri"/>
                <a:cs typeface="Calibri"/>
                <a:hlinkClick r:id="rId5"/>
              </a:rPr>
              <a:t>AEGEAN</a:t>
            </a:r>
            <a:r>
              <a:rPr sz="1600" b="1" u="heavy" spc="5" dirty="0">
                <a:solidFill>
                  <a:srgbClr val="006FC0"/>
                </a:solidFill>
                <a:uFill>
                  <a:solidFill>
                    <a:srgbClr val="006FC0"/>
                  </a:solidFill>
                </a:uFill>
                <a:latin typeface="Calibri"/>
                <a:cs typeface="Calibri"/>
                <a:hlinkClick r:id="rId5"/>
              </a:rPr>
              <a:t> </a:t>
            </a:r>
            <a:r>
              <a:rPr sz="1600" b="1" u="heavy" spc="-10" dirty="0">
                <a:solidFill>
                  <a:srgbClr val="006FC0"/>
                </a:solidFill>
                <a:uFill>
                  <a:solidFill>
                    <a:srgbClr val="006FC0"/>
                  </a:solidFill>
                </a:uFill>
                <a:latin typeface="Calibri"/>
                <a:cs typeface="Calibri"/>
                <a:hlinkClick r:id="rId5"/>
              </a:rPr>
              <a:t>GREECE</a:t>
            </a:r>
            <a:endParaRPr sz="1600" dirty="0">
              <a:latin typeface="Calibri"/>
              <a:cs typeface="Calibri"/>
            </a:endParaRPr>
          </a:p>
          <a:p>
            <a:pPr marL="241300" indent="-229235">
              <a:lnSpc>
                <a:spcPct val="100000"/>
              </a:lnSpc>
              <a:spcBef>
                <a:spcPts val="420"/>
              </a:spcBef>
              <a:buFont typeface="Arial MT"/>
              <a:buChar char="•"/>
              <a:tabLst>
                <a:tab pos="241300" algn="l"/>
                <a:tab pos="241935" algn="l"/>
              </a:tabLst>
            </a:pPr>
            <a:r>
              <a:rPr sz="1600" b="1" u="heavy" spc="-10" dirty="0">
                <a:solidFill>
                  <a:srgbClr val="006FC0"/>
                </a:solidFill>
                <a:uFill>
                  <a:solidFill>
                    <a:srgbClr val="006FC0"/>
                  </a:solidFill>
                </a:uFill>
                <a:latin typeface="Calibri"/>
                <a:cs typeface="Calibri"/>
                <a:hlinkClick r:id="rId6"/>
              </a:rPr>
              <a:t>ΤΟPUNT</a:t>
            </a:r>
            <a:r>
              <a:rPr sz="1600" b="1" u="heavy" spc="-20" dirty="0">
                <a:solidFill>
                  <a:srgbClr val="006FC0"/>
                </a:solidFill>
                <a:uFill>
                  <a:solidFill>
                    <a:srgbClr val="006FC0"/>
                  </a:solidFill>
                </a:uFill>
                <a:latin typeface="Calibri"/>
                <a:cs typeface="Calibri"/>
                <a:hlinkClick r:id="rId6"/>
              </a:rPr>
              <a:t> </a:t>
            </a:r>
            <a:r>
              <a:rPr sz="1600" b="1" u="heavy" spc="-5" dirty="0">
                <a:solidFill>
                  <a:srgbClr val="006FC0"/>
                </a:solidFill>
                <a:uFill>
                  <a:solidFill>
                    <a:srgbClr val="006FC0"/>
                  </a:solidFill>
                </a:uFill>
                <a:latin typeface="Calibri"/>
                <a:cs typeface="Calibri"/>
                <a:hlinkClick r:id="rId6"/>
              </a:rPr>
              <a:t>GENT</a:t>
            </a:r>
            <a:r>
              <a:rPr sz="1600" b="1" u="heavy" spc="-15" dirty="0">
                <a:solidFill>
                  <a:srgbClr val="006FC0"/>
                </a:solidFill>
                <a:uFill>
                  <a:solidFill>
                    <a:srgbClr val="006FC0"/>
                  </a:solidFill>
                </a:uFill>
                <a:latin typeface="Calibri"/>
                <a:cs typeface="Calibri"/>
                <a:hlinkClick r:id="rId6"/>
              </a:rPr>
              <a:t> </a:t>
            </a:r>
            <a:r>
              <a:rPr sz="1600" b="1" u="heavy" spc="-5" dirty="0">
                <a:solidFill>
                  <a:srgbClr val="006FC0"/>
                </a:solidFill>
                <a:uFill>
                  <a:solidFill>
                    <a:srgbClr val="006FC0"/>
                  </a:solidFill>
                </a:uFill>
                <a:latin typeface="Calibri"/>
                <a:cs typeface="Calibri"/>
                <a:hlinkClick r:id="rId6"/>
              </a:rPr>
              <a:t>-</a:t>
            </a:r>
            <a:r>
              <a:rPr sz="1600" b="1" u="heavy" spc="-10" dirty="0">
                <a:solidFill>
                  <a:srgbClr val="006FC0"/>
                </a:solidFill>
                <a:uFill>
                  <a:solidFill>
                    <a:srgbClr val="006FC0"/>
                  </a:solidFill>
                </a:uFill>
                <a:latin typeface="Calibri"/>
                <a:cs typeface="Calibri"/>
                <a:hlinkClick r:id="rId6"/>
              </a:rPr>
              <a:t> </a:t>
            </a:r>
            <a:r>
              <a:rPr sz="1600" b="1" u="heavy" spc="-15" dirty="0">
                <a:solidFill>
                  <a:srgbClr val="006FC0"/>
                </a:solidFill>
                <a:uFill>
                  <a:solidFill>
                    <a:srgbClr val="006FC0"/>
                  </a:solidFill>
                </a:uFill>
                <a:latin typeface="Calibri"/>
                <a:cs typeface="Calibri"/>
                <a:hlinkClick r:id="rId6"/>
              </a:rPr>
              <a:t>BELGIUM</a:t>
            </a:r>
            <a:endParaRPr sz="1600" dirty="0">
              <a:latin typeface="Calibri"/>
              <a:cs typeface="Calibri"/>
            </a:endParaRPr>
          </a:p>
          <a:p>
            <a:pPr marL="241300" indent="-229235">
              <a:lnSpc>
                <a:spcPct val="100000"/>
              </a:lnSpc>
              <a:spcBef>
                <a:spcPts val="420"/>
              </a:spcBef>
              <a:buFont typeface="Arial MT"/>
              <a:buChar char="•"/>
              <a:tabLst>
                <a:tab pos="241300" algn="l"/>
                <a:tab pos="241935" algn="l"/>
              </a:tabLst>
            </a:pPr>
            <a:r>
              <a:rPr sz="1600" b="1" u="heavy" spc="-5" dirty="0">
                <a:solidFill>
                  <a:srgbClr val="006FC0"/>
                </a:solidFill>
                <a:uFill>
                  <a:solidFill>
                    <a:srgbClr val="006FC0"/>
                  </a:solidFill>
                </a:uFill>
                <a:latin typeface="Calibri"/>
                <a:cs typeface="Calibri"/>
                <a:hlinkClick r:id="rId7"/>
              </a:rPr>
              <a:t>UNIVERSITY</a:t>
            </a:r>
            <a:r>
              <a:rPr sz="1600" b="1" u="heavy" dirty="0">
                <a:solidFill>
                  <a:srgbClr val="006FC0"/>
                </a:solidFill>
                <a:uFill>
                  <a:solidFill>
                    <a:srgbClr val="006FC0"/>
                  </a:solidFill>
                </a:uFill>
                <a:latin typeface="Calibri"/>
                <a:cs typeface="Calibri"/>
                <a:hlinkClick r:id="rId7"/>
              </a:rPr>
              <a:t> </a:t>
            </a:r>
            <a:r>
              <a:rPr sz="1600" b="1" u="heavy" spc="-5" dirty="0">
                <a:solidFill>
                  <a:srgbClr val="006FC0"/>
                </a:solidFill>
                <a:uFill>
                  <a:solidFill>
                    <a:srgbClr val="006FC0"/>
                  </a:solidFill>
                </a:uFill>
                <a:latin typeface="Calibri"/>
                <a:cs typeface="Calibri"/>
                <a:hlinkClick r:id="rId7"/>
              </a:rPr>
              <a:t>OF</a:t>
            </a:r>
            <a:r>
              <a:rPr sz="1600" b="1" u="heavy" spc="10" dirty="0">
                <a:solidFill>
                  <a:srgbClr val="006FC0"/>
                </a:solidFill>
                <a:uFill>
                  <a:solidFill>
                    <a:srgbClr val="006FC0"/>
                  </a:solidFill>
                </a:uFill>
                <a:latin typeface="Calibri"/>
                <a:cs typeface="Calibri"/>
                <a:hlinkClick r:id="rId7"/>
              </a:rPr>
              <a:t> </a:t>
            </a:r>
            <a:r>
              <a:rPr sz="1600" b="1" u="heavy" spc="-15" dirty="0">
                <a:solidFill>
                  <a:srgbClr val="006FC0"/>
                </a:solidFill>
                <a:uFill>
                  <a:solidFill>
                    <a:srgbClr val="006FC0"/>
                  </a:solidFill>
                </a:uFill>
                <a:latin typeface="Calibri"/>
                <a:cs typeface="Calibri"/>
                <a:hlinkClick r:id="rId7"/>
              </a:rPr>
              <a:t>ROTTERDAM</a:t>
            </a:r>
            <a:r>
              <a:rPr sz="1600" b="1" u="heavy" dirty="0">
                <a:solidFill>
                  <a:srgbClr val="006FC0"/>
                </a:solidFill>
                <a:uFill>
                  <a:solidFill>
                    <a:srgbClr val="006FC0"/>
                  </a:solidFill>
                </a:uFill>
                <a:latin typeface="Calibri"/>
                <a:cs typeface="Calibri"/>
                <a:hlinkClick r:id="rId7"/>
              </a:rPr>
              <a:t> </a:t>
            </a:r>
            <a:r>
              <a:rPr sz="1600" b="1" u="heavy" spc="-5" dirty="0">
                <a:solidFill>
                  <a:srgbClr val="006FC0"/>
                </a:solidFill>
                <a:uFill>
                  <a:solidFill>
                    <a:srgbClr val="006FC0"/>
                  </a:solidFill>
                </a:uFill>
                <a:latin typeface="Calibri"/>
                <a:cs typeface="Calibri"/>
                <a:hlinkClick r:id="rId7"/>
              </a:rPr>
              <a:t>–HOLLAND</a:t>
            </a:r>
            <a:endParaRPr sz="1600" dirty="0">
              <a:latin typeface="Calibri"/>
              <a:cs typeface="Calibri"/>
            </a:endParaRPr>
          </a:p>
          <a:p>
            <a:pPr marL="241300" indent="-229235">
              <a:lnSpc>
                <a:spcPct val="100000"/>
              </a:lnSpc>
              <a:spcBef>
                <a:spcPts val="434"/>
              </a:spcBef>
              <a:buFont typeface="Arial MT"/>
              <a:buChar char="•"/>
              <a:tabLst>
                <a:tab pos="241300" algn="l"/>
                <a:tab pos="241935" algn="l"/>
              </a:tabLst>
            </a:pPr>
            <a:r>
              <a:rPr sz="1600" b="1" u="heavy" spc="-10" dirty="0">
                <a:solidFill>
                  <a:srgbClr val="006FC0"/>
                </a:solidFill>
                <a:uFill>
                  <a:solidFill>
                    <a:srgbClr val="006FC0"/>
                  </a:solidFill>
                </a:uFill>
                <a:latin typeface="Calibri"/>
                <a:cs typeface="Calibri"/>
                <a:hlinkClick r:id="rId8"/>
              </a:rPr>
              <a:t>UNIVERSITY</a:t>
            </a:r>
            <a:r>
              <a:rPr sz="1600" b="1" u="heavy" dirty="0">
                <a:solidFill>
                  <a:srgbClr val="006FC0"/>
                </a:solidFill>
                <a:uFill>
                  <a:solidFill>
                    <a:srgbClr val="006FC0"/>
                  </a:solidFill>
                </a:uFill>
                <a:latin typeface="Calibri"/>
                <a:cs typeface="Calibri"/>
                <a:hlinkClick r:id="rId8"/>
              </a:rPr>
              <a:t> </a:t>
            </a:r>
            <a:r>
              <a:rPr sz="1600" b="1" u="heavy" spc="-5" dirty="0">
                <a:solidFill>
                  <a:srgbClr val="006FC0"/>
                </a:solidFill>
                <a:uFill>
                  <a:solidFill>
                    <a:srgbClr val="006FC0"/>
                  </a:solidFill>
                </a:uFill>
                <a:latin typeface="Calibri"/>
                <a:cs typeface="Calibri"/>
                <a:hlinkClick r:id="rId8"/>
              </a:rPr>
              <a:t>OF</a:t>
            </a:r>
            <a:r>
              <a:rPr sz="1600" b="1" u="heavy" spc="20" dirty="0">
                <a:solidFill>
                  <a:srgbClr val="006FC0"/>
                </a:solidFill>
                <a:uFill>
                  <a:solidFill>
                    <a:srgbClr val="006FC0"/>
                  </a:solidFill>
                </a:uFill>
                <a:latin typeface="Calibri"/>
                <a:cs typeface="Calibri"/>
                <a:hlinkClick r:id="rId8"/>
              </a:rPr>
              <a:t> </a:t>
            </a:r>
            <a:r>
              <a:rPr sz="1600" b="1" u="heavy" spc="-10" dirty="0">
                <a:solidFill>
                  <a:srgbClr val="006FC0"/>
                </a:solidFill>
                <a:uFill>
                  <a:solidFill>
                    <a:srgbClr val="006FC0"/>
                  </a:solidFill>
                </a:uFill>
                <a:latin typeface="Calibri"/>
                <a:cs typeface="Calibri"/>
                <a:hlinkClick r:id="rId8"/>
              </a:rPr>
              <a:t>EVORA-</a:t>
            </a:r>
            <a:r>
              <a:rPr sz="1600" b="1" u="heavy" spc="10" dirty="0">
                <a:solidFill>
                  <a:srgbClr val="006FC0"/>
                </a:solidFill>
                <a:uFill>
                  <a:solidFill>
                    <a:srgbClr val="006FC0"/>
                  </a:solidFill>
                </a:uFill>
                <a:latin typeface="Calibri"/>
                <a:cs typeface="Calibri"/>
                <a:hlinkClick r:id="rId8"/>
              </a:rPr>
              <a:t> </a:t>
            </a:r>
            <a:r>
              <a:rPr sz="1600" b="1" u="heavy" spc="-10" dirty="0">
                <a:solidFill>
                  <a:srgbClr val="006FC0"/>
                </a:solidFill>
                <a:uFill>
                  <a:solidFill>
                    <a:srgbClr val="006FC0"/>
                  </a:solidFill>
                </a:uFill>
                <a:latin typeface="Calibri"/>
                <a:cs typeface="Calibri"/>
                <a:hlinkClick r:id="rId8"/>
              </a:rPr>
              <a:t>PORTUGAL</a:t>
            </a:r>
            <a:endParaRPr sz="1600" dirty="0">
              <a:latin typeface="Calibri"/>
              <a:cs typeface="Calibri"/>
            </a:endParaRPr>
          </a:p>
          <a:p>
            <a:pPr marL="241300" indent="-229235">
              <a:lnSpc>
                <a:spcPct val="100000"/>
              </a:lnSpc>
              <a:spcBef>
                <a:spcPts val="420"/>
              </a:spcBef>
              <a:buFont typeface="Arial MT"/>
              <a:buChar char="•"/>
              <a:tabLst>
                <a:tab pos="241300" algn="l"/>
                <a:tab pos="241935" algn="l"/>
              </a:tabLst>
            </a:pPr>
            <a:r>
              <a:rPr sz="1600" b="1" u="heavy" spc="-10" dirty="0">
                <a:solidFill>
                  <a:srgbClr val="006FC0"/>
                </a:solidFill>
                <a:uFill>
                  <a:solidFill>
                    <a:srgbClr val="006FC0"/>
                  </a:solidFill>
                </a:uFill>
                <a:latin typeface="Calibri"/>
                <a:cs typeface="Calibri"/>
                <a:hlinkClick r:id="rId9"/>
              </a:rPr>
              <a:t>UNIVERSITY</a:t>
            </a:r>
            <a:r>
              <a:rPr sz="1600" b="1" u="heavy" dirty="0">
                <a:solidFill>
                  <a:srgbClr val="006FC0"/>
                </a:solidFill>
                <a:uFill>
                  <a:solidFill>
                    <a:srgbClr val="006FC0"/>
                  </a:solidFill>
                </a:uFill>
                <a:latin typeface="Calibri"/>
                <a:cs typeface="Calibri"/>
                <a:hlinkClick r:id="rId9"/>
              </a:rPr>
              <a:t> </a:t>
            </a:r>
            <a:r>
              <a:rPr sz="1600" b="1" u="heavy" spc="-5" dirty="0">
                <a:solidFill>
                  <a:srgbClr val="006FC0"/>
                </a:solidFill>
                <a:uFill>
                  <a:solidFill>
                    <a:srgbClr val="006FC0"/>
                  </a:solidFill>
                </a:uFill>
                <a:latin typeface="Calibri"/>
                <a:cs typeface="Calibri"/>
                <a:hlinkClick r:id="rId9"/>
              </a:rPr>
              <a:t>OF</a:t>
            </a:r>
            <a:r>
              <a:rPr sz="1600" b="1" u="heavy" spc="15" dirty="0">
                <a:solidFill>
                  <a:srgbClr val="006FC0"/>
                </a:solidFill>
                <a:uFill>
                  <a:solidFill>
                    <a:srgbClr val="006FC0"/>
                  </a:solidFill>
                </a:uFill>
                <a:latin typeface="Calibri"/>
                <a:cs typeface="Calibri"/>
                <a:hlinkClick r:id="rId9"/>
              </a:rPr>
              <a:t> </a:t>
            </a:r>
            <a:r>
              <a:rPr sz="1600" b="1" u="heavy" spc="-10" dirty="0">
                <a:solidFill>
                  <a:srgbClr val="006FC0"/>
                </a:solidFill>
                <a:uFill>
                  <a:solidFill>
                    <a:srgbClr val="006FC0"/>
                  </a:solidFill>
                </a:uFill>
                <a:latin typeface="Calibri"/>
                <a:cs typeface="Calibri"/>
                <a:hlinkClick r:id="rId9"/>
              </a:rPr>
              <a:t>GRANADA</a:t>
            </a:r>
            <a:r>
              <a:rPr sz="1600" b="1" u="heavy" spc="30" dirty="0">
                <a:solidFill>
                  <a:srgbClr val="006FC0"/>
                </a:solidFill>
                <a:uFill>
                  <a:solidFill>
                    <a:srgbClr val="006FC0"/>
                  </a:solidFill>
                </a:uFill>
                <a:latin typeface="Calibri"/>
                <a:cs typeface="Calibri"/>
                <a:hlinkClick r:id="rId9"/>
              </a:rPr>
              <a:t> </a:t>
            </a:r>
            <a:r>
              <a:rPr sz="1600" b="1" u="heavy" spc="-25" dirty="0">
                <a:solidFill>
                  <a:srgbClr val="006FC0"/>
                </a:solidFill>
                <a:uFill>
                  <a:solidFill>
                    <a:srgbClr val="006FC0"/>
                  </a:solidFill>
                </a:uFill>
                <a:latin typeface="Calibri"/>
                <a:cs typeface="Calibri"/>
                <a:hlinkClick r:id="rId9"/>
              </a:rPr>
              <a:t>-SPAIN</a:t>
            </a:r>
            <a:endParaRPr sz="1600" dirty="0">
              <a:latin typeface="Calibri"/>
              <a:cs typeface="Calibri"/>
            </a:endParaRPr>
          </a:p>
          <a:p>
            <a:pPr marL="241300" indent="-229235">
              <a:lnSpc>
                <a:spcPct val="100000"/>
              </a:lnSpc>
              <a:spcBef>
                <a:spcPts val="420"/>
              </a:spcBef>
              <a:buFont typeface="Arial MT"/>
              <a:buChar char="•"/>
              <a:tabLst>
                <a:tab pos="241300" algn="l"/>
                <a:tab pos="241935" algn="l"/>
              </a:tabLst>
            </a:pPr>
            <a:r>
              <a:rPr sz="1600" b="1" u="heavy" spc="-10" dirty="0">
                <a:solidFill>
                  <a:srgbClr val="006FC0"/>
                </a:solidFill>
                <a:uFill>
                  <a:solidFill>
                    <a:srgbClr val="006FC0"/>
                  </a:solidFill>
                </a:uFill>
                <a:latin typeface="Calibri"/>
                <a:cs typeface="Calibri"/>
                <a:hlinkClick r:id="rId10"/>
              </a:rPr>
              <a:t>UNIVERSITY</a:t>
            </a:r>
            <a:r>
              <a:rPr sz="1600" b="1" u="heavy" dirty="0">
                <a:solidFill>
                  <a:srgbClr val="006FC0"/>
                </a:solidFill>
                <a:uFill>
                  <a:solidFill>
                    <a:srgbClr val="006FC0"/>
                  </a:solidFill>
                </a:uFill>
                <a:latin typeface="Calibri"/>
                <a:cs typeface="Calibri"/>
                <a:hlinkClick r:id="rId10"/>
              </a:rPr>
              <a:t> </a:t>
            </a:r>
            <a:r>
              <a:rPr sz="1600" b="1" u="heavy" spc="-5" dirty="0">
                <a:solidFill>
                  <a:srgbClr val="006FC0"/>
                </a:solidFill>
                <a:uFill>
                  <a:solidFill>
                    <a:srgbClr val="006FC0"/>
                  </a:solidFill>
                </a:uFill>
                <a:latin typeface="Calibri"/>
                <a:cs typeface="Calibri"/>
                <a:hlinkClick r:id="rId10"/>
              </a:rPr>
              <a:t>OF</a:t>
            </a:r>
            <a:r>
              <a:rPr sz="1600" b="1" u="heavy" spc="10" dirty="0">
                <a:solidFill>
                  <a:srgbClr val="006FC0"/>
                </a:solidFill>
                <a:uFill>
                  <a:solidFill>
                    <a:srgbClr val="006FC0"/>
                  </a:solidFill>
                </a:uFill>
                <a:latin typeface="Calibri"/>
                <a:cs typeface="Calibri"/>
                <a:hlinkClick r:id="rId10"/>
              </a:rPr>
              <a:t> </a:t>
            </a:r>
            <a:r>
              <a:rPr sz="1600" b="1" u="heavy" spc="-15" dirty="0">
                <a:solidFill>
                  <a:srgbClr val="006FC0"/>
                </a:solidFill>
                <a:uFill>
                  <a:solidFill>
                    <a:srgbClr val="006FC0"/>
                  </a:solidFill>
                </a:uFill>
                <a:latin typeface="Calibri"/>
                <a:cs typeface="Calibri"/>
                <a:hlinkClick r:id="rId10"/>
              </a:rPr>
              <a:t>VALENCIA</a:t>
            </a:r>
            <a:r>
              <a:rPr sz="1600" b="1" u="heavy" spc="25" dirty="0">
                <a:solidFill>
                  <a:srgbClr val="006FC0"/>
                </a:solidFill>
                <a:uFill>
                  <a:solidFill>
                    <a:srgbClr val="006FC0"/>
                  </a:solidFill>
                </a:uFill>
                <a:latin typeface="Calibri"/>
                <a:cs typeface="Calibri"/>
                <a:hlinkClick r:id="rId10"/>
              </a:rPr>
              <a:t> </a:t>
            </a:r>
            <a:r>
              <a:rPr sz="1600" b="1" u="heavy" spc="-25" dirty="0">
                <a:solidFill>
                  <a:srgbClr val="006FC0"/>
                </a:solidFill>
                <a:uFill>
                  <a:solidFill>
                    <a:srgbClr val="006FC0"/>
                  </a:solidFill>
                </a:uFill>
                <a:latin typeface="Calibri"/>
                <a:cs typeface="Calibri"/>
                <a:hlinkClick r:id="rId10"/>
              </a:rPr>
              <a:t>-SPAIN</a:t>
            </a:r>
            <a:endParaRPr sz="1600" dirty="0">
              <a:latin typeface="Calibri"/>
              <a:cs typeface="Calibri"/>
            </a:endParaRPr>
          </a:p>
          <a:p>
            <a:pPr marL="241300" indent="-229235">
              <a:lnSpc>
                <a:spcPct val="100000"/>
              </a:lnSpc>
              <a:spcBef>
                <a:spcPts val="430"/>
              </a:spcBef>
              <a:buFont typeface="Arial MT"/>
              <a:buChar char="•"/>
              <a:tabLst>
                <a:tab pos="241300" algn="l"/>
                <a:tab pos="241935" algn="l"/>
              </a:tabLst>
            </a:pPr>
            <a:r>
              <a:rPr sz="1600" b="1" u="heavy" spc="-10" dirty="0">
                <a:solidFill>
                  <a:srgbClr val="006FC0"/>
                </a:solidFill>
                <a:uFill>
                  <a:solidFill>
                    <a:srgbClr val="006FC0"/>
                  </a:solidFill>
                </a:uFill>
                <a:latin typeface="Calibri"/>
                <a:cs typeface="Calibri"/>
                <a:hlinkClick r:id="rId11"/>
              </a:rPr>
              <a:t>UNIVERSITY</a:t>
            </a:r>
            <a:r>
              <a:rPr sz="1600" b="1" u="heavy" dirty="0">
                <a:solidFill>
                  <a:srgbClr val="006FC0"/>
                </a:solidFill>
                <a:uFill>
                  <a:solidFill>
                    <a:srgbClr val="006FC0"/>
                  </a:solidFill>
                </a:uFill>
                <a:latin typeface="Calibri"/>
                <a:cs typeface="Calibri"/>
                <a:hlinkClick r:id="rId11"/>
              </a:rPr>
              <a:t> </a:t>
            </a:r>
            <a:r>
              <a:rPr sz="1600" b="1" u="heavy" spc="-5" dirty="0">
                <a:solidFill>
                  <a:srgbClr val="006FC0"/>
                </a:solidFill>
                <a:uFill>
                  <a:solidFill>
                    <a:srgbClr val="006FC0"/>
                  </a:solidFill>
                </a:uFill>
                <a:latin typeface="Calibri"/>
                <a:cs typeface="Calibri"/>
                <a:hlinkClick r:id="rId11"/>
              </a:rPr>
              <a:t>OF</a:t>
            </a:r>
            <a:r>
              <a:rPr sz="1600" b="1" u="heavy" spc="15" dirty="0">
                <a:solidFill>
                  <a:srgbClr val="006FC0"/>
                </a:solidFill>
                <a:uFill>
                  <a:solidFill>
                    <a:srgbClr val="006FC0"/>
                  </a:solidFill>
                </a:uFill>
                <a:latin typeface="Calibri"/>
                <a:cs typeface="Calibri"/>
                <a:hlinkClick r:id="rId11"/>
              </a:rPr>
              <a:t> </a:t>
            </a:r>
            <a:r>
              <a:rPr sz="1600" b="1" u="heavy" spc="-5" dirty="0">
                <a:solidFill>
                  <a:srgbClr val="006FC0"/>
                </a:solidFill>
                <a:uFill>
                  <a:solidFill>
                    <a:srgbClr val="006FC0"/>
                  </a:solidFill>
                </a:uFill>
                <a:latin typeface="Calibri"/>
                <a:cs typeface="Calibri"/>
                <a:hlinkClick r:id="rId11"/>
              </a:rPr>
              <a:t>CANAKKALE-TURKEY</a:t>
            </a:r>
            <a:endParaRPr sz="1600" dirty="0">
              <a:latin typeface="Calibri"/>
              <a:cs typeface="Calibri"/>
            </a:endParaRPr>
          </a:p>
          <a:p>
            <a:pPr marL="241300" indent="-229235">
              <a:lnSpc>
                <a:spcPct val="100000"/>
              </a:lnSpc>
              <a:spcBef>
                <a:spcPts val="420"/>
              </a:spcBef>
              <a:buFont typeface="Arial MT"/>
              <a:buChar char="•"/>
              <a:tabLst>
                <a:tab pos="241300" algn="l"/>
                <a:tab pos="241935" algn="l"/>
              </a:tabLst>
            </a:pPr>
            <a:r>
              <a:rPr sz="1600" b="1" u="heavy" spc="-10" dirty="0">
                <a:solidFill>
                  <a:srgbClr val="006FC0"/>
                </a:solidFill>
                <a:uFill>
                  <a:solidFill>
                    <a:srgbClr val="006FC0"/>
                  </a:solidFill>
                </a:uFill>
                <a:latin typeface="Calibri"/>
                <a:cs typeface="Calibri"/>
                <a:hlinkClick r:id="rId12"/>
              </a:rPr>
              <a:t>UNIVERSITY</a:t>
            </a:r>
            <a:r>
              <a:rPr sz="1600" b="1" u="heavy" spc="-5" dirty="0">
                <a:solidFill>
                  <a:srgbClr val="006FC0"/>
                </a:solidFill>
                <a:uFill>
                  <a:solidFill>
                    <a:srgbClr val="006FC0"/>
                  </a:solidFill>
                </a:uFill>
                <a:latin typeface="Calibri"/>
                <a:cs typeface="Calibri"/>
                <a:hlinkClick r:id="rId12"/>
              </a:rPr>
              <a:t> OF</a:t>
            </a:r>
            <a:r>
              <a:rPr sz="1600" b="1" u="heavy" spc="15" dirty="0">
                <a:solidFill>
                  <a:srgbClr val="006FC0"/>
                </a:solidFill>
                <a:uFill>
                  <a:solidFill>
                    <a:srgbClr val="006FC0"/>
                  </a:solidFill>
                </a:uFill>
                <a:latin typeface="Calibri"/>
                <a:cs typeface="Calibri"/>
                <a:hlinkClick r:id="rId12"/>
              </a:rPr>
              <a:t> </a:t>
            </a:r>
            <a:r>
              <a:rPr sz="1600" b="1" u="heavy" spc="-5" dirty="0">
                <a:solidFill>
                  <a:srgbClr val="006FC0"/>
                </a:solidFill>
                <a:uFill>
                  <a:solidFill>
                    <a:srgbClr val="006FC0"/>
                  </a:solidFill>
                </a:uFill>
                <a:latin typeface="Calibri"/>
                <a:cs typeface="Calibri"/>
                <a:hlinkClick r:id="rId12"/>
              </a:rPr>
              <a:t>BUCHAREST-</a:t>
            </a:r>
            <a:r>
              <a:rPr sz="1600" b="1" u="heavy" dirty="0">
                <a:solidFill>
                  <a:srgbClr val="006FC0"/>
                </a:solidFill>
                <a:uFill>
                  <a:solidFill>
                    <a:srgbClr val="006FC0"/>
                  </a:solidFill>
                </a:uFill>
                <a:latin typeface="Calibri"/>
                <a:cs typeface="Calibri"/>
                <a:hlinkClick r:id="rId12"/>
              </a:rPr>
              <a:t> </a:t>
            </a:r>
            <a:r>
              <a:rPr sz="1600" b="1" u="heavy" spc="-10" dirty="0">
                <a:solidFill>
                  <a:srgbClr val="006FC0"/>
                </a:solidFill>
                <a:uFill>
                  <a:solidFill>
                    <a:srgbClr val="006FC0"/>
                  </a:solidFill>
                </a:uFill>
                <a:latin typeface="Calibri"/>
                <a:cs typeface="Calibri"/>
                <a:hlinkClick r:id="rId12"/>
              </a:rPr>
              <a:t>ROMANIA</a:t>
            </a:r>
            <a:endParaRPr sz="1600" dirty="0">
              <a:latin typeface="Calibri"/>
              <a:cs typeface="Calibri"/>
            </a:endParaRPr>
          </a:p>
          <a:p>
            <a:pPr marL="241300" indent="-229235">
              <a:lnSpc>
                <a:spcPct val="100000"/>
              </a:lnSpc>
              <a:spcBef>
                <a:spcPts val="420"/>
              </a:spcBef>
              <a:buFont typeface="Arial MT"/>
              <a:buChar char="•"/>
              <a:tabLst>
                <a:tab pos="241300" algn="l"/>
                <a:tab pos="241935" algn="l"/>
              </a:tabLst>
            </a:pPr>
            <a:r>
              <a:rPr sz="1600" b="1" u="heavy" spc="-10" dirty="0">
                <a:solidFill>
                  <a:srgbClr val="006FC0"/>
                </a:solidFill>
                <a:uFill>
                  <a:solidFill>
                    <a:srgbClr val="006FC0"/>
                  </a:solidFill>
                </a:uFill>
                <a:latin typeface="Calibri"/>
                <a:cs typeface="Calibri"/>
                <a:hlinkClick r:id="rId13"/>
              </a:rPr>
              <a:t>UNIVERSITY </a:t>
            </a:r>
            <a:r>
              <a:rPr sz="1600" b="1" u="heavy" spc="-5" dirty="0">
                <a:solidFill>
                  <a:srgbClr val="006FC0"/>
                </a:solidFill>
                <a:uFill>
                  <a:solidFill>
                    <a:srgbClr val="006FC0"/>
                  </a:solidFill>
                </a:uFill>
                <a:latin typeface="Calibri"/>
                <a:cs typeface="Calibri"/>
                <a:hlinkClick r:id="rId13"/>
              </a:rPr>
              <a:t>OF</a:t>
            </a:r>
            <a:r>
              <a:rPr sz="1600" b="1" u="heavy" dirty="0">
                <a:solidFill>
                  <a:srgbClr val="006FC0"/>
                </a:solidFill>
                <a:uFill>
                  <a:solidFill>
                    <a:srgbClr val="006FC0"/>
                  </a:solidFill>
                </a:uFill>
                <a:latin typeface="Calibri"/>
                <a:cs typeface="Calibri"/>
                <a:hlinkClick r:id="rId13"/>
              </a:rPr>
              <a:t> </a:t>
            </a:r>
            <a:r>
              <a:rPr sz="1600" b="1" u="heavy" spc="-10" dirty="0">
                <a:solidFill>
                  <a:srgbClr val="006FC0"/>
                </a:solidFill>
                <a:uFill>
                  <a:solidFill>
                    <a:srgbClr val="006FC0"/>
                  </a:solidFill>
                </a:uFill>
                <a:latin typeface="Calibri"/>
                <a:cs typeface="Calibri"/>
                <a:hlinkClick r:id="rId13"/>
              </a:rPr>
              <a:t>LODZ-POLLAND</a:t>
            </a:r>
            <a:endParaRPr sz="1600" dirty="0">
              <a:latin typeface="Calibri"/>
              <a:cs typeface="Calibri"/>
            </a:endParaRPr>
          </a:p>
          <a:p>
            <a:pPr marL="241300" indent="-229235">
              <a:lnSpc>
                <a:spcPct val="100000"/>
              </a:lnSpc>
              <a:spcBef>
                <a:spcPts val="434"/>
              </a:spcBef>
              <a:buFont typeface="Arial MT"/>
              <a:buChar char="•"/>
              <a:tabLst>
                <a:tab pos="241300" algn="l"/>
                <a:tab pos="241935" algn="l"/>
              </a:tabLst>
            </a:pPr>
            <a:r>
              <a:rPr sz="1600" b="1" u="heavy" spc="-10" dirty="0">
                <a:solidFill>
                  <a:srgbClr val="006FC0"/>
                </a:solidFill>
                <a:uFill>
                  <a:solidFill>
                    <a:srgbClr val="006FC0"/>
                  </a:solidFill>
                </a:uFill>
                <a:latin typeface="Calibri"/>
                <a:cs typeface="Calibri"/>
                <a:hlinkClick r:id="rId14"/>
              </a:rPr>
              <a:t>IMAGINE</a:t>
            </a:r>
            <a:r>
              <a:rPr sz="1600" b="1" u="heavy" spc="-5" dirty="0">
                <a:solidFill>
                  <a:srgbClr val="006FC0"/>
                </a:solidFill>
                <a:uFill>
                  <a:solidFill>
                    <a:srgbClr val="006FC0"/>
                  </a:solidFill>
                </a:uFill>
                <a:latin typeface="Calibri"/>
                <a:cs typeface="Calibri"/>
                <a:hlinkClick r:id="rId14"/>
              </a:rPr>
              <a:t> </a:t>
            </a:r>
            <a:r>
              <a:rPr sz="1600" b="1" u="heavy" spc="-10" dirty="0">
                <a:solidFill>
                  <a:srgbClr val="006FC0"/>
                </a:solidFill>
                <a:uFill>
                  <a:solidFill>
                    <a:srgbClr val="006FC0"/>
                  </a:solidFill>
                </a:uFill>
                <a:latin typeface="Calibri"/>
                <a:cs typeface="Calibri"/>
                <a:hlinkClick r:id="rId14"/>
              </a:rPr>
              <a:t>IF </a:t>
            </a:r>
            <a:r>
              <a:rPr sz="1600" b="1" u="heavy" spc="-5" dirty="0">
                <a:solidFill>
                  <a:srgbClr val="006FC0"/>
                </a:solidFill>
                <a:uFill>
                  <a:solidFill>
                    <a:srgbClr val="006FC0"/>
                  </a:solidFill>
                </a:uFill>
                <a:latin typeface="Calibri"/>
                <a:cs typeface="Calibri"/>
                <a:hlinkClick r:id="rId14"/>
              </a:rPr>
              <a:t>-UNITED</a:t>
            </a:r>
            <a:r>
              <a:rPr sz="1600" b="1" u="heavy" spc="-20" dirty="0">
                <a:solidFill>
                  <a:srgbClr val="006FC0"/>
                </a:solidFill>
                <a:uFill>
                  <a:solidFill>
                    <a:srgbClr val="006FC0"/>
                  </a:solidFill>
                </a:uFill>
                <a:latin typeface="Calibri"/>
                <a:cs typeface="Calibri"/>
                <a:hlinkClick r:id="rId14"/>
              </a:rPr>
              <a:t> </a:t>
            </a:r>
            <a:r>
              <a:rPr sz="1600" b="1" u="heavy" spc="-5" dirty="0">
                <a:solidFill>
                  <a:srgbClr val="006FC0"/>
                </a:solidFill>
                <a:uFill>
                  <a:solidFill>
                    <a:srgbClr val="006FC0"/>
                  </a:solidFill>
                </a:uFill>
                <a:latin typeface="Calibri"/>
                <a:cs typeface="Calibri"/>
                <a:hlinkClick r:id="rId14"/>
              </a:rPr>
              <a:t>KINGDOM</a:t>
            </a:r>
            <a:endParaRPr sz="1600" dirty="0">
              <a:latin typeface="Calibri"/>
              <a:cs typeface="Calibri"/>
            </a:endParaRPr>
          </a:p>
          <a:p>
            <a:pPr marL="241300" indent="-229235">
              <a:lnSpc>
                <a:spcPct val="100000"/>
              </a:lnSpc>
              <a:spcBef>
                <a:spcPts val="420"/>
              </a:spcBef>
              <a:buFont typeface="Arial MT"/>
              <a:buChar char="•"/>
              <a:tabLst>
                <a:tab pos="241300" algn="l"/>
                <a:tab pos="241935" algn="l"/>
              </a:tabLst>
            </a:pPr>
            <a:r>
              <a:rPr sz="1600" b="1" u="heavy" spc="-15" dirty="0">
                <a:solidFill>
                  <a:srgbClr val="006FC0"/>
                </a:solidFill>
                <a:uFill>
                  <a:solidFill>
                    <a:srgbClr val="006FC0"/>
                  </a:solidFill>
                </a:uFill>
                <a:latin typeface="Calibri"/>
                <a:cs typeface="Calibri"/>
                <a:hlinkClick r:id="rId15"/>
              </a:rPr>
              <a:t>SKOLUTVECKLARNA</a:t>
            </a:r>
            <a:r>
              <a:rPr sz="1600" b="1" u="heavy" spc="5" dirty="0">
                <a:solidFill>
                  <a:srgbClr val="006FC0"/>
                </a:solidFill>
                <a:uFill>
                  <a:solidFill>
                    <a:srgbClr val="006FC0"/>
                  </a:solidFill>
                </a:uFill>
                <a:latin typeface="Calibri"/>
                <a:cs typeface="Calibri"/>
                <a:hlinkClick r:id="rId15"/>
              </a:rPr>
              <a:t> </a:t>
            </a:r>
            <a:r>
              <a:rPr sz="1600" b="1" u="heavy" spc="-5" dirty="0">
                <a:solidFill>
                  <a:srgbClr val="006FC0"/>
                </a:solidFill>
                <a:uFill>
                  <a:solidFill>
                    <a:srgbClr val="006FC0"/>
                  </a:solidFill>
                </a:uFill>
                <a:latin typeface="Calibri"/>
                <a:cs typeface="Calibri"/>
                <a:hlinkClick r:id="rId15"/>
              </a:rPr>
              <a:t>SVERIGE</a:t>
            </a:r>
            <a:r>
              <a:rPr sz="1600" b="1" u="heavy" spc="-10" dirty="0">
                <a:solidFill>
                  <a:srgbClr val="006FC0"/>
                </a:solidFill>
                <a:uFill>
                  <a:solidFill>
                    <a:srgbClr val="006FC0"/>
                  </a:solidFill>
                </a:uFill>
                <a:latin typeface="Calibri"/>
                <a:cs typeface="Calibri"/>
                <a:hlinkClick r:id="rId15"/>
              </a:rPr>
              <a:t> </a:t>
            </a:r>
            <a:r>
              <a:rPr sz="1600" b="1" u="heavy" spc="-5" dirty="0">
                <a:solidFill>
                  <a:srgbClr val="006FC0"/>
                </a:solidFill>
                <a:uFill>
                  <a:solidFill>
                    <a:srgbClr val="006FC0"/>
                  </a:solidFill>
                </a:uFill>
                <a:latin typeface="Calibri"/>
                <a:cs typeface="Calibri"/>
                <a:hlinkClick r:id="rId15"/>
              </a:rPr>
              <a:t>AB</a:t>
            </a:r>
            <a:r>
              <a:rPr sz="1600" b="1" u="heavy" spc="-10" dirty="0">
                <a:solidFill>
                  <a:srgbClr val="006FC0"/>
                </a:solidFill>
                <a:uFill>
                  <a:solidFill>
                    <a:srgbClr val="006FC0"/>
                  </a:solidFill>
                </a:uFill>
                <a:latin typeface="Calibri"/>
                <a:cs typeface="Calibri"/>
                <a:hlinkClick r:id="rId15"/>
              </a:rPr>
              <a:t> </a:t>
            </a:r>
            <a:r>
              <a:rPr sz="1600" b="1" u="heavy" spc="-5" dirty="0">
                <a:solidFill>
                  <a:srgbClr val="006FC0"/>
                </a:solidFill>
                <a:uFill>
                  <a:solidFill>
                    <a:srgbClr val="006FC0"/>
                  </a:solidFill>
                </a:uFill>
                <a:latin typeface="Calibri"/>
                <a:cs typeface="Calibri"/>
                <a:hlinkClick r:id="rId15"/>
              </a:rPr>
              <a:t>SWEDEN</a:t>
            </a:r>
            <a:endParaRPr sz="1600" dirty="0">
              <a:latin typeface="Calibri"/>
              <a:cs typeface="Calibri"/>
            </a:endParaRPr>
          </a:p>
          <a:p>
            <a:pPr marL="241300" indent="-229235">
              <a:lnSpc>
                <a:spcPct val="100000"/>
              </a:lnSpc>
              <a:spcBef>
                <a:spcPts val="420"/>
              </a:spcBef>
              <a:buFont typeface="Arial MT"/>
              <a:buChar char="•"/>
              <a:tabLst>
                <a:tab pos="241300" algn="l"/>
                <a:tab pos="241935" algn="l"/>
              </a:tabLst>
            </a:pPr>
            <a:r>
              <a:rPr sz="1600" b="1" u="heavy" spc="-10" dirty="0">
                <a:solidFill>
                  <a:srgbClr val="006FC0"/>
                </a:solidFill>
                <a:uFill>
                  <a:solidFill>
                    <a:srgbClr val="006FC0"/>
                  </a:solidFill>
                </a:uFill>
                <a:latin typeface="Calibri"/>
                <a:cs typeface="Calibri"/>
                <a:hlinkClick r:id="rId16"/>
              </a:rPr>
              <a:t>DOUBLE</a:t>
            </a:r>
            <a:r>
              <a:rPr sz="1600" b="1" u="heavy" spc="10" dirty="0">
                <a:solidFill>
                  <a:srgbClr val="006FC0"/>
                </a:solidFill>
                <a:uFill>
                  <a:solidFill>
                    <a:srgbClr val="006FC0"/>
                  </a:solidFill>
                </a:uFill>
                <a:latin typeface="Calibri"/>
                <a:cs typeface="Calibri"/>
                <a:hlinkClick r:id="rId16"/>
              </a:rPr>
              <a:t> </a:t>
            </a:r>
            <a:r>
              <a:rPr sz="1600" b="1" u="heavy" spc="-5" dirty="0">
                <a:solidFill>
                  <a:srgbClr val="006FC0"/>
                </a:solidFill>
                <a:uFill>
                  <a:solidFill>
                    <a:srgbClr val="006FC0"/>
                  </a:solidFill>
                </a:uFill>
                <a:latin typeface="Calibri"/>
                <a:cs typeface="Calibri"/>
                <a:hlinkClick r:id="rId16"/>
              </a:rPr>
              <a:t>HELIX</a:t>
            </a:r>
            <a:r>
              <a:rPr sz="1600" b="1" u="heavy" spc="10" dirty="0">
                <a:solidFill>
                  <a:srgbClr val="006FC0"/>
                </a:solidFill>
                <a:uFill>
                  <a:solidFill>
                    <a:srgbClr val="006FC0"/>
                  </a:solidFill>
                </a:uFill>
                <a:latin typeface="Calibri"/>
                <a:cs typeface="Calibri"/>
                <a:hlinkClick r:id="rId16"/>
              </a:rPr>
              <a:t> </a:t>
            </a:r>
            <a:r>
              <a:rPr sz="1600" b="1" u="heavy" spc="-5" dirty="0">
                <a:solidFill>
                  <a:srgbClr val="006FC0"/>
                </a:solidFill>
                <a:uFill>
                  <a:solidFill>
                    <a:srgbClr val="006FC0"/>
                  </a:solidFill>
                </a:uFill>
                <a:latin typeface="Calibri"/>
                <a:cs typeface="Calibri"/>
                <a:hlinkClick r:id="rId16"/>
              </a:rPr>
              <a:t>- UNITED KINGDOM</a:t>
            </a:r>
            <a:endParaRPr sz="1600" dirty="0">
              <a:latin typeface="Calibri"/>
              <a:cs typeface="Calibri"/>
            </a:endParaRPr>
          </a:p>
          <a:p>
            <a:pPr marL="241300" indent="-229235">
              <a:lnSpc>
                <a:spcPct val="100000"/>
              </a:lnSpc>
              <a:spcBef>
                <a:spcPts val="434"/>
              </a:spcBef>
              <a:buFont typeface="Arial MT"/>
              <a:buChar char="•"/>
              <a:tabLst>
                <a:tab pos="241300" algn="l"/>
                <a:tab pos="241935" algn="l"/>
              </a:tabLst>
            </a:pPr>
            <a:r>
              <a:rPr sz="1600" b="1" u="heavy" spc="-10" dirty="0">
                <a:solidFill>
                  <a:srgbClr val="006FC0"/>
                </a:solidFill>
                <a:uFill>
                  <a:solidFill>
                    <a:srgbClr val="006FC0"/>
                  </a:solidFill>
                </a:uFill>
                <a:latin typeface="Calibri"/>
                <a:cs typeface="Calibri"/>
                <a:hlinkClick r:id="rId17"/>
              </a:rPr>
              <a:t>CIPFP-</a:t>
            </a:r>
            <a:r>
              <a:rPr sz="1600" b="1" u="heavy" spc="20" dirty="0">
                <a:solidFill>
                  <a:srgbClr val="006FC0"/>
                </a:solidFill>
                <a:uFill>
                  <a:solidFill>
                    <a:srgbClr val="006FC0"/>
                  </a:solidFill>
                </a:uFill>
                <a:latin typeface="Calibri"/>
                <a:cs typeface="Calibri"/>
                <a:hlinkClick r:id="rId17"/>
              </a:rPr>
              <a:t> </a:t>
            </a:r>
            <a:r>
              <a:rPr sz="1600" b="1" u="heavy" spc="-10" dirty="0">
                <a:solidFill>
                  <a:srgbClr val="006FC0"/>
                </a:solidFill>
                <a:uFill>
                  <a:solidFill>
                    <a:srgbClr val="006FC0"/>
                  </a:solidFill>
                </a:uFill>
                <a:latin typeface="Calibri"/>
                <a:cs typeface="Calibri"/>
                <a:hlinkClick r:id="rId17"/>
              </a:rPr>
              <a:t>MISERICORDIA</a:t>
            </a:r>
            <a:r>
              <a:rPr sz="1600" b="1" u="heavy" spc="75" dirty="0">
                <a:solidFill>
                  <a:srgbClr val="006FC0"/>
                </a:solidFill>
                <a:uFill>
                  <a:solidFill>
                    <a:srgbClr val="006FC0"/>
                  </a:solidFill>
                </a:uFill>
                <a:latin typeface="Calibri"/>
                <a:cs typeface="Calibri"/>
                <a:hlinkClick r:id="rId17"/>
              </a:rPr>
              <a:t> </a:t>
            </a:r>
            <a:r>
              <a:rPr sz="1600" b="1" u="heavy" spc="-10" dirty="0">
                <a:solidFill>
                  <a:srgbClr val="006FC0"/>
                </a:solidFill>
                <a:uFill>
                  <a:solidFill>
                    <a:srgbClr val="006FC0"/>
                  </a:solidFill>
                </a:uFill>
                <a:latin typeface="Calibri"/>
                <a:cs typeface="Calibri"/>
                <a:hlinkClick r:id="rId17"/>
              </a:rPr>
              <a:t>CENTRO</a:t>
            </a:r>
            <a:r>
              <a:rPr sz="1600" b="1" u="heavy" spc="10" dirty="0">
                <a:solidFill>
                  <a:srgbClr val="006FC0"/>
                </a:solidFill>
                <a:uFill>
                  <a:solidFill>
                    <a:srgbClr val="006FC0"/>
                  </a:solidFill>
                </a:uFill>
                <a:latin typeface="Calibri"/>
                <a:cs typeface="Calibri"/>
                <a:hlinkClick r:id="rId17"/>
              </a:rPr>
              <a:t> </a:t>
            </a:r>
            <a:r>
              <a:rPr sz="1600" b="1" u="heavy" spc="-10" dirty="0">
                <a:solidFill>
                  <a:srgbClr val="006FC0"/>
                </a:solidFill>
                <a:uFill>
                  <a:solidFill>
                    <a:srgbClr val="006FC0"/>
                  </a:solidFill>
                </a:uFill>
                <a:latin typeface="Calibri"/>
                <a:cs typeface="Calibri"/>
                <a:hlinkClick r:id="rId17"/>
              </a:rPr>
              <a:t>INTEGRADO</a:t>
            </a:r>
            <a:r>
              <a:rPr sz="1600" b="1" u="heavy" spc="20" dirty="0">
                <a:solidFill>
                  <a:srgbClr val="006FC0"/>
                </a:solidFill>
                <a:uFill>
                  <a:solidFill>
                    <a:srgbClr val="006FC0"/>
                  </a:solidFill>
                </a:uFill>
                <a:latin typeface="Calibri"/>
                <a:cs typeface="Calibri"/>
                <a:hlinkClick r:id="rId17"/>
              </a:rPr>
              <a:t> </a:t>
            </a:r>
            <a:r>
              <a:rPr sz="1600" b="1" u="heavy" spc="-10" dirty="0">
                <a:solidFill>
                  <a:srgbClr val="006FC0"/>
                </a:solidFill>
                <a:uFill>
                  <a:solidFill>
                    <a:srgbClr val="006FC0"/>
                  </a:solidFill>
                </a:uFill>
                <a:latin typeface="Calibri"/>
                <a:cs typeface="Calibri"/>
                <a:hlinkClick r:id="rId17"/>
              </a:rPr>
              <a:t>PÚBLICO</a:t>
            </a:r>
            <a:r>
              <a:rPr sz="1600" b="1" u="heavy" spc="30" dirty="0">
                <a:solidFill>
                  <a:srgbClr val="006FC0"/>
                </a:solidFill>
                <a:uFill>
                  <a:solidFill>
                    <a:srgbClr val="006FC0"/>
                  </a:solidFill>
                </a:uFill>
                <a:latin typeface="Calibri"/>
                <a:cs typeface="Calibri"/>
                <a:hlinkClick r:id="rId17"/>
              </a:rPr>
              <a:t> </a:t>
            </a:r>
            <a:r>
              <a:rPr sz="1600" b="1" u="heavy" spc="-5" dirty="0">
                <a:solidFill>
                  <a:srgbClr val="006FC0"/>
                </a:solidFill>
                <a:uFill>
                  <a:solidFill>
                    <a:srgbClr val="006FC0"/>
                  </a:solidFill>
                </a:uFill>
                <a:latin typeface="Calibri"/>
                <a:cs typeface="Calibri"/>
                <a:hlinkClick r:id="rId17"/>
              </a:rPr>
              <a:t>DE</a:t>
            </a:r>
            <a:r>
              <a:rPr sz="1600" b="1" u="heavy" spc="20" dirty="0">
                <a:solidFill>
                  <a:srgbClr val="006FC0"/>
                </a:solidFill>
                <a:uFill>
                  <a:solidFill>
                    <a:srgbClr val="006FC0"/>
                  </a:solidFill>
                </a:uFill>
                <a:latin typeface="Calibri"/>
                <a:cs typeface="Calibri"/>
                <a:hlinkClick r:id="rId17"/>
              </a:rPr>
              <a:t> </a:t>
            </a:r>
            <a:r>
              <a:rPr sz="1600" b="1" u="heavy" spc="-15" dirty="0">
                <a:solidFill>
                  <a:srgbClr val="006FC0"/>
                </a:solidFill>
                <a:uFill>
                  <a:solidFill>
                    <a:srgbClr val="006FC0"/>
                  </a:solidFill>
                </a:uFill>
                <a:latin typeface="Calibri"/>
                <a:cs typeface="Calibri"/>
                <a:hlinkClick r:id="rId17"/>
              </a:rPr>
              <a:t>FORMACIÓN</a:t>
            </a:r>
            <a:r>
              <a:rPr sz="1600" b="1" u="heavy" spc="60" dirty="0">
                <a:solidFill>
                  <a:srgbClr val="006FC0"/>
                </a:solidFill>
                <a:uFill>
                  <a:solidFill>
                    <a:srgbClr val="006FC0"/>
                  </a:solidFill>
                </a:uFill>
                <a:latin typeface="Calibri"/>
                <a:cs typeface="Calibri"/>
                <a:hlinkClick r:id="rId17"/>
              </a:rPr>
              <a:t> </a:t>
            </a:r>
            <a:r>
              <a:rPr sz="1600" b="1" u="heavy" spc="-10" dirty="0">
                <a:solidFill>
                  <a:srgbClr val="006FC0"/>
                </a:solidFill>
                <a:uFill>
                  <a:solidFill>
                    <a:srgbClr val="006FC0"/>
                  </a:solidFill>
                </a:uFill>
                <a:latin typeface="Calibri"/>
                <a:cs typeface="Calibri"/>
                <a:hlinkClick r:id="rId17"/>
              </a:rPr>
              <a:t>PROFESIONAL</a:t>
            </a:r>
            <a:r>
              <a:rPr sz="1600" b="1" u="heavy" spc="60" dirty="0">
                <a:solidFill>
                  <a:srgbClr val="006FC0"/>
                </a:solidFill>
                <a:uFill>
                  <a:solidFill>
                    <a:srgbClr val="006FC0"/>
                  </a:solidFill>
                </a:uFill>
                <a:latin typeface="Calibri"/>
                <a:cs typeface="Calibri"/>
                <a:hlinkClick r:id="rId17"/>
              </a:rPr>
              <a:t> </a:t>
            </a:r>
            <a:r>
              <a:rPr sz="1600" b="1" u="heavy" spc="-5" dirty="0">
                <a:solidFill>
                  <a:srgbClr val="006FC0"/>
                </a:solidFill>
                <a:uFill>
                  <a:solidFill>
                    <a:srgbClr val="006FC0"/>
                  </a:solidFill>
                </a:uFill>
                <a:latin typeface="Calibri"/>
                <a:cs typeface="Calibri"/>
                <a:hlinkClick r:id="rId17"/>
              </a:rPr>
              <a:t>-</a:t>
            </a:r>
            <a:r>
              <a:rPr sz="1600" b="1" u="heavy" spc="10" dirty="0">
                <a:solidFill>
                  <a:srgbClr val="006FC0"/>
                </a:solidFill>
                <a:uFill>
                  <a:solidFill>
                    <a:srgbClr val="006FC0"/>
                  </a:solidFill>
                </a:uFill>
                <a:latin typeface="Calibri"/>
                <a:cs typeface="Calibri"/>
                <a:hlinkClick r:id="rId17"/>
              </a:rPr>
              <a:t> </a:t>
            </a:r>
            <a:r>
              <a:rPr sz="1600" b="1" u="heavy" spc="-25" dirty="0">
                <a:solidFill>
                  <a:srgbClr val="006FC0"/>
                </a:solidFill>
                <a:uFill>
                  <a:solidFill>
                    <a:srgbClr val="006FC0"/>
                  </a:solidFill>
                </a:uFill>
                <a:latin typeface="Calibri"/>
                <a:cs typeface="Calibri"/>
                <a:hlinkClick r:id="rId17"/>
              </a:rPr>
              <a:t>SPAIN</a:t>
            </a:r>
            <a:endParaRPr sz="1600" dirty="0">
              <a:latin typeface="Calibri"/>
              <a:cs typeface="Calibri"/>
            </a:endParaRPr>
          </a:p>
          <a:p>
            <a:pPr marL="241300" indent="-229235">
              <a:lnSpc>
                <a:spcPct val="100000"/>
              </a:lnSpc>
              <a:spcBef>
                <a:spcPts val="420"/>
              </a:spcBef>
              <a:buFont typeface="Arial MT"/>
              <a:buChar char="•"/>
              <a:tabLst>
                <a:tab pos="241300" algn="l"/>
                <a:tab pos="241935" algn="l"/>
              </a:tabLst>
            </a:pPr>
            <a:r>
              <a:rPr sz="1600" b="1" u="heavy" spc="-5" dirty="0">
                <a:solidFill>
                  <a:srgbClr val="006FC0"/>
                </a:solidFill>
                <a:uFill>
                  <a:solidFill>
                    <a:srgbClr val="006FC0"/>
                  </a:solidFill>
                </a:uFill>
                <a:latin typeface="Calibri"/>
                <a:cs typeface="Calibri"/>
                <a:hlinkClick r:id="rId18"/>
              </a:rPr>
              <a:t>FEMXA</a:t>
            </a:r>
            <a:r>
              <a:rPr sz="1600" b="1" u="heavy" spc="5" dirty="0">
                <a:solidFill>
                  <a:srgbClr val="006FC0"/>
                </a:solidFill>
                <a:uFill>
                  <a:solidFill>
                    <a:srgbClr val="006FC0"/>
                  </a:solidFill>
                </a:uFill>
                <a:latin typeface="Calibri"/>
                <a:cs typeface="Calibri"/>
                <a:hlinkClick r:id="rId18"/>
              </a:rPr>
              <a:t> </a:t>
            </a:r>
            <a:r>
              <a:rPr sz="1600" b="1" u="heavy" spc="-15" dirty="0">
                <a:solidFill>
                  <a:srgbClr val="006FC0"/>
                </a:solidFill>
                <a:uFill>
                  <a:solidFill>
                    <a:srgbClr val="006FC0"/>
                  </a:solidFill>
                </a:uFill>
                <a:latin typeface="Calibri"/>
                <a:cs typeface="Calibri"/>
                <a:hlinkClick r:id="rId18"/>
              </a:rPr>
              <a:t>FORMACION</a:t>
            </a:r>
            <a:r>
              <a:rPr sz="1600" b="1" u="heavy" spc="30" dirty="0">
                <a:solidFill>
                  <a:srgbClr val="006FC0"/>
                </a:solidFill>
                <a:uFill>
                  <a:solidFill>
                    <a:srgbClr val="006FC0"/>
                  </a:solidFill>
                </a:uFill>
                <a:latin typeface="Calibri"/>
                <a:cs typeface="Calibri"/>
                <a:hlinkClick r:id="rId18"/>
              </a:rPr>
              <a:t> </a:t>
            </a:r>
            <a:r>
              <a:rPr sz="1600" b="1" u="heavy" spc="-10" dirty="0">
                <a:solidFill>
                  <a:srgbClr val="006FC0"/>
                </a:solidFill>
                <a:uFill>
                  <a:solidFill>
                    <a:srgbClr val="006FC0"/>
                  </a:solidFill>
                </a:uFill>
                <a:latin typeface="Calibri"/>
                <a:cs typeface="Calibri"/>
                <a:hlinkClick r:id="rId18"/>
              </a:rPr>
              <a:t>SLU-</a:t>
            </a:r>
            <a:r>
              <a:rPr sz="1600" b="1" u="heavy" spc="5" dirty="0">
                <a:solidFill>
                  <a:srgbClr val="006FC0"/>
                </a:solidFill>
                <a:uFill>
                  <a:solidFill>
                    <a:srgbClr val="006FC0"/>
                  </a:solidFill>
                </a:uFill>
                <a:latin typeface="Calibri"/>
                <a:cs typeface="Calibri"/>
                <a:hlinkClick r:id="rId18"/>
              </a:rPr>
              <a:t> </a:t>
            </a:r>
            <a:r>
              <a:rPr sz="1600" b="1" u="heavy" spc="-25" dirty="0">
                <a:solidFill>
                  <a:srgbClr val="006FC0"/>
                </a:solidFill>
                <a:uFill>
                  <a:solidFill>
                    <a:srgbClr val="006FC0"/>
                  </a:solidFill>
                </a:uFill>
                <a:latin typeface="Calibri"/>
                <a:cs typeface="Calibri"/>
                <a:hlinkClick r:id="rId18"/>
              </a:rPr>
              <a:t>SPAIN</a:t>
            </a:r>
            <a:endParaRPr sz="1600" dirty="0">
              <a:latin typeface="Calibri"/>
              <a:cs typeface="Calibri"/>
            </a:endParaRPr>
          </a:p>
          <a:p>
            <a:pPr marL="241300" indent="-229235">
              <a:lnSpc>
                <a:spcPct val="100000"/>
              </a:lnSpc>
              <a:spcBef>
                <a:spcPts val="420"/>
              </a:spcBef>
              <a:buFont typeface="Arial MT"/>
              <a:buChar char="•"/>
              <a:tabLst>
                <a:tab pos="241300" algn="l"/>
                <a:tab pos="241935" algn="l"/>
              </a:tabLst>
            </a:pPr>
            <a:r>
              <a:rPr sz="1600" b="1" u="heavy" spc="-10" dirty="0">
                <a:solidFill>
                  <a:srgbClr val="006FC0"/>
                </a:solidFill>
                <a:uFill>
                  <a:solidFill>
                    <a:srgbClr val="006FC0"/>
                  </a:solidFill>
                </a:uFill>
                <a:latin typeface="Calibri"/>
                <a:cs typeface="Calibri"/>
                <a:hlinkClick r:id="rId19"/>
              </a:rPr>
              <a:t>"AROGI"</a:t>
            </a:r>
            <a:r>
              <a:rPr sz="1600" b="1" u="heavy" spc="10" dirty="0">
                <a:solidFill>
                  <a:srgbClr val="006FC0"/>
                </a:solidFill>
                <a:uFill>
                  <a:solidFill>
                    <a:srgbClr val="006FC0"/>
                  </a:solidFill>
                </a:uFill>
                <a:latin typeface="Calibri"/>
                <a:cs typeface="Calibri"/>
                <a:hlinkClick r:id="rId19"/>
              </a:rPr>
              <a:t> </a:t>
            </a:r>
            <a:r>
              <a:rPr sz="1600" b="1" u="heavy" spc="-15" dirty="0">
                <a:solidFill>
                  <a:srgbClr val="006FC0"/>
                </a:solidFill>
                <a:uFill>
                  <a:solidFill>
                    <a:srgbClr val="006FC0"/>
                  </a:solidFill>
                </a:uFill>
                <a:latin typeface="Calibri"/>
                <a:cs typeface="Calibri"/>
                <a:hlinkClick r:id="rId19"/>
              </a:rPr>
              <a:t>ASSOCIATION</a:t>
            </a:r>
            <a:r>
              <a:rPr sz="1600" b="1" u="heavy" spc="35" dirty="0">
                <a:solidFill>
                  <a:srgbClr val="006FC0"/>
                </a:solidFill>
                <a:uFill>
                  <a:solidFill>
                    <a:srgbClr val="006FC0"/>
                  </a:solidFill>
                </a:uFill>
                <a:latin typeface="Calibri"/>
                <a:cs typeface="Calibri"/>
                <a:hlinkClick r:id="rId19"/>
              </a:rPr>
              <a:t> </a:t>
            </a:r>
            <a:r>
              <a:rPr sz="1600" b="1" u="heavy" spc="-5" dirty="0">
                <a:solidFill>
                  <a:srgbClr val="006FC0"/>
                </a:solidFill>
                <a:uFill>
                  <a:solidFill>
                    <a:srgbClr val="006FC0"/>
                  </a:solidFill>
                </a:uFill>
                <a:latin typeface="Calibri"/>
                <a:cs typeface="Calibri"/>
                <a:hlinkClick r:id="rId19"/>
              </a:rPr>
              <a:t>OF</a:t>
            </a:r>
            <a:r>
              <a:rPr sz="1600" b="1" u="heavy" dirty="0">
                <a:solidFill>
                  <a:srgbClr val="006FC0"/>
                </a:solidFill>
                <a:uFill>
                  <a:solidFill>
                    <a:srgbClr val="006FC0"/>
                  </a:solidFill>
                </a:uFill>
                <a:latin typeface="Calibri"/>
                <a:cs typeface="Calibri"/>
                <a:hlinkClick r:id="rId19"/>
              </a:rPr>
              <a:t> </a:t>
            </a:r>
            <a:r>
              <a:rPr sz="1600" b="1" u="heavy" spc="-30" dirty="0">
                <a:solidFill>
                  <a:srgbClr val="006FC0"/>
                </a:solidFill>
                <a:uFill>
                  <a:solidFill>
                    <a:srgbClr val="006FC0"/>
                  </a:solidFill>
                </a:uFill>
                <a:latin typeface="Calibri"/>
                <a:cs typeface="Calibri"/>
                <a:hlinkClick r:id="rId19"/>
              </a:rPr>
              <a:t>VISUALLY</a:t>
            </a:r>
            <a:r>
              <a:rPr sz="1600" b="1" u="heavy" spc="35" dirty="0">
                <a:solidFill>
                  <a:srgbClr val="006FC0"/>
                </a:solidFill>
                <a:uFill>
                  <a:solidFill>
                    <a:srgbClr val="006FC0"/>
                  </a:solidFill>
                </a:uFill>
                <a:latin typeface="Calibri"/>
                <a:cs typeface="Calibri"/>
                <a:hlinkClick r:id="rId19"/>
              </a:rPr>
              <a:t> </a:t>
            </a:r>
            <a:r>
              <a:rPr sz="1600" b="1" u="heavy" spc="-20" dirty="0">
                <a:solidFill>
                  <a:srgbClr val="006FC0"/>
                </a:solidFill>
                <a:uFill>
                  <a:solidFill>
                    <a:srgbClr val="006FC0"/>
                  </a:solidFill>
                </a:uFill>
                <a:latin typeface="Calibri"/>
                <a:cs typeface="Calibri"/>
                <a:hlinkClick r:id="rId19"/>
              </a:rPr>
              <a:t>IMPAIRED</a:t>
            </a:r>
            <a:r>
              <a:rPr sz="1600" b="1" u="heavy" spc="15" dirty="0">
                <a:solidFill>
                  <a:srgbClr val="006FC0"/>
                </a:solidFill>
                <a:uFill>
                  <a:solidFill>
                    <a:srgbClr val="006FC0"/>
                  </a:solidFill>
                </a:uFill>
                <a:latin typeface="Calibri"/>
                <a:cs typeface="Calibri"/>
                <a:hlinkClick r:id="rId19"/>
              </a:rPr>
              <a:t> </a:t>
            </a:r>
            <a:r>
              <a:rPr sz="1600" b="1" u="heavy" spc="-10" dirty="0">
                <a:solidFill>
                  <a:srgbClr val="006FC0"/>
                </a:solidFill>
                <a:uFill>
                  <a:solidFill>
                    <a:srgbClr val="006FC0"/>
                  </a:solidFill>
                </a:uFill>
                <a:latin typeface="Calibri"/>
                <a:cs typeface="Calibri"/>
                <a:hlinkClick r:id="rId19"/>
              </a:rPr>
              <a:t>PEOPLE</a:t>
            </a:r>
            <a:r>
              <a:rPr sz="1600" b="1" u="heavy" spc="-15" dirty="0">
                <a:solidFill>
                  <a:srgbClr val="006FC0"/>
                </a:solidFill>
                <a:uFill>
                  <a:solidFill>
                    <a:srgbClr val="006FC0"/>
                  </a:solidFill>
                </a:uFill>
                <a:latin typeface="Calibri"/>
                <a:cs typeface="Calibri"/>
                <a:hlinkClick r:id="rId19"/>
              </a:rPr>
              <a:t> </a:t>
            </a:r>
            <a:r>
              <a:rPr sz="1600" b="1" u="heavy" spc="-5" dirty="0">
                <a:solidFill>
                  <a:srgbClr val="006FC0"/>
                </a:solidFill>
                <a:uFill>
                  <a:solidFill>
                    <a:srgbClr val="006FC0"/>
                  </a:solidFill>
                </a:uFill>
                <a:latin typeface="Calibri"/>
                <a:cs typeface="Calibri"/>
                <a:hlinkClick r:id="rId19"/>
              </a:rPr>
              <a:t>OF</a:t>
            </a:r>
            <a:r>
              <a:rPr sz="1600" b="1" u="heavy" spc="15" dirty="0">
                <a:solidFill>
                  <a:srgbClr val="006FC0"/>
                </a:solidFill>
                <a:uFill>
                  <a:solidFill>
                    <a:srgbClr val="006FC0"/>
                  </a:solidFill>
                </a:uFill>
                <a:latin typeface="Calibri"/>
                <a:cs typeface="Calibri"/>
                <a:hlinkClick r:id="rId19"/>
              </a:rPr>
              <a:t> </a:t>
            </a:r>
            <a:r>
              <a:rPr sz="1600" b="1" u="heavy" spc="-10" dirty="0">
                <a:solidFill>
                  <a:srgbClr val="006FC0"/>
                </a:solidFill>
                <a:uFill>
                  <a:solidFill>
                    <a:srgbClr val="006FC0"/>
                  </a:solidFill>
                </a:uFill>
                <a:latin typeface="Calibri"/>
                <a:cs typeface="Calibri"/>
                <a:hlinkClick r:id="rId19"/>
              </a:rPr>
              <a:t>CYCLADES-</a:t>
            </a:r>
            <a:r>
              <a:rPr sz="1600" b="1" u="heavy" spc="30" dirty="0">
                <a:solidFill>
                  <a:srgbClr val="006FC0"/>
                </a:solidFill>
                <a:uFill>
                  <a:solidFill>
                    <a:srgbClr val="006FC0"/>
                  </a:solidFill>
                </a:uFill>
                <a:latin typeface="Calibri"/>
                <a:cs typeface="Calibri"/>
                <a:hlinkClick r:id="rId19"/>
              </a:rPr>
              <a:t> </a:t>
            </a:r>
            <a:r>
              <a:rPr sz="1600" b="1" u="heavy" spc="-10" dirty="0">
                <a:solidFill>
                  <a:srgbClr val="006FC0"/>
                </a:solidFill>
                <a:uFill>
                  <a:solidFill>
                    <a:srgbClr val="006FC0"/>
                  </a:solidFill>
                </a:uFill>
                <a:latin typeface="Calibri"/>
                <a:cs typeface="Calibri"/>
                <a:hlinkClick r:id="rId19"/>
              </a:rPr>
              <a:t>GREECE</a:t>
            </a:r>
            <a:endParaRPr sz="1600" dirty="0">
              <a:latin typeface="Calibri"/>
              <a:cs typeface="Calibri"/>
            </a:endParaRPr>
          </a:p>
          <a:p>
            <a:pPr marL="241300" indent="-229235">
              <a:lnSpc>
                <a:spcPct val="100000"/>
              </a:lnSpc>
              <a:spcBef>
                <a:spcPts val="430"/>
              </a:spcBef>
              <a:buFont typeface="Arial MT"/>
              <a:buChar char="•"/>
              <a:tabLst>
                <a:tab pos="241300" algn="l"/>
                <a:tab pos="241935" algn="l"/>
              </a:tabLst>
            </a:pPr>
            <a:r>
              <a:rPr sz="1600" b="1" u="heavy" spc="-10" dirty="0">
                <a:solidFill>
                  <a:srgbClr val="006FC0"/>
                </a:solidFill>
                <a:uFill>
                  <a:solidFill>
                    <a:srgbClr val="006FC0"/>
                  </a:solidFill>
                </a:uFill>
                <a:latin typeface="Calibri"/>
                <a:cs typeface="Calibri"/>
                <a:hlinkClick r:id="rId20"/>
              </a:rPr>
              <a:t>4TH</a:t>
            </a:r>
            <a:r>
              <a:rPr sz="1600" b="1" u="heavy" spc="5" dirty="0">
                <a:solidFill>
                  <a:srgbClr val="006FC0"/>
                </a:solidFill>
                <a:uFill>
                  <a:solidFill>
                    <a:srgbClr val="006FC0"/>
                  </a:solidFill>
                </a:uFill>
                <a:latin typeface="Calibri"/>
                <a:cs typeface="Calibri"/>
                <a:hlinkClick r:id="rId20"/>
              </a:rPr>
              <a:t> </a:t>
            </a:r>
            <a:r>
              <a:rPr sz="1600" b="1" u="heavy" spc="-15" dirty="0">
                <a:solidFill>
                  <a:srgbClr val="006FC0"/>
                </a:solidFill>
                <a:uFill>
                  <a:solidFill>
                    <a:srgbClr val="006FC0"/>
                  </a:solidFill>
                </a:uFill>
                <a:latin typeface="Calibri"/>
                <a:cs typeface="Calibri"/>
                <a:hlinkClick r:id="rId20"/>
              </a:rPr>
              <a:t>EXPERIMENTAL</a:t>
            </a:r>
            <a:r>
              <a:rPr sz="1600" b="1" u="heavy" spc="-5" dirty="0">
                <a:solidFill>
                  <a:srgbClr val="006FC0"/>
                </a:solidFill>
                <a:uFill>
                  <a:solidFill>
                    <a:srgbClr val="006FC0"/>
                  </a:solidFill>
                </a:uFill>
                <a:latin typeface="Calibri"/>
                <a:cs typeface="Calibri"/>
                <a:hlinkClick r:id="rId20"/>
              </a:rPr>
              <a:t> </a:t>
            </a:r>
            <a:r>
              <a:rPr sz="1600" b="1" u="heavy" spc="-20" dirty="0">
                <a:solidFill>
                  <a:srgbClr val="006FC0"/>
                </a:solidFill>
                <a:uFill>
                  <a:solidFill>
                    <a:srgbClr val="006FC0"/>
                  </a:solidFill>
                </a:uFill>
                <a:latin typeface="Calibri"/>
                <a:cs typeface="Calibri"/>
                <a:hlinkClick r:id="rId20"/>
              </a:rPr>
              <a:t>ELEMENTARY</a:t>
            </a:r>
            <a:r>
              <a:rPr sz="1600" b="1" u="heavy" spc="-15" dirty="0">
                <a:solidFill>
                  <a:srgbClr val="006FC0"/>
                </a:solidFill>
                <a:uFill>
                  <a:solidFill>
                    <a:srgbClr val="006FC0"/>
                  </a:solidFill>
                </a:uFill>
                <a:latin typeface="Calibri"/>
                <a:cs typeface="Calibri"/>
                <a:hlinkClick r:id="rId20"/>
              </a:rPr>
              <a:t> </a:t>
            </a:r>
            <a:r>
              <a:rPr sz="1600" b="1" u="heavy" spc="-5" dirty="0">
                <a:solidFill>
                  <a:srgbClr val="006FC0"/>
                </a:solidFill>
                <a:uFill>
                  <a:solidFill>
                    <a:srgbClr val="006FC0"/>
                  </a:solidFill>
                </a:uFill>
                <a:latin typeface="Calibri"/>
                <a:cs typeface="Calibri"/>
                <a:hlinkClick r:id="rId20"/>
              </a:rPr>
              <a:t>SCHOOL</a:t>
            </a:r>
            <a:r>
              <a:rPr sz="1600" b="1" u="heavy" spc="30" dirty="0">
                <a:solidFill>
                  <a:srgbClr val="006FC0"/>
                </a:solidFill>
                <a:uFill>
                  <a:solidFill>
                    <a:srgbClr val="006FC0"/>
                  </a:solidFill>
                </a:uFill>
                <a:latin typeface="Calibri"/>
                <a:cs typeface="Calibri"/>
                <a:hlinkClick r:id="rId20"/>
              </a:rPr>
              <a:t> </a:t>
            </a:r>
            <a:r>
              <a:rPr sz="1600" b="1" u="heavy" spc="-5" dirty="0">
                <a:solidFill>
                  <a:srgbClr val="006FC0"/>
                </a:solidFill>
                <a:uFill>
                  <a:solidFill>
                    <a:srgbClr val="006FC0"/>
                  </a:solidFill>
                </a:uFill>
                <a:latin typeface="Calibri"/>
                <a:cs typeface="Calibri"/>
                <a:hlinkClick r:id="rId20"/>
              </a:rPr>
              <a:t>OF</a:t>
            </a:r>
            <a:r>
              <a:rPr sz="1600" b="1" u="heavy" spc="15" dirty="0">
                <a:solidFill>
                  <a:srgbClr val="006FC0"/>
                </a:solidFill>
                <a:uFill>
                  <a:solidFill>
                    <a:srgbClr val="006FC0"/>
                  </a:solidFill>
                </a:uFill>
                <a:latin typeface="Calibri"/>
                <a:cs typeface="Calibri"/>
                <a:hlinkClick r:id="rId20"/>
              </a:rPr>
              <a:t> </a:t>
            </a:r>
            <a:r>
              <a:rPr sz="1600" b="1" u="heavy" spc="-10" dirty="0">
                <a:solidFill>
                  <a:srgbClr val="006FC0"/>
                </a:solidFill>
                <a:uFill>
                  <a:solidFill>
                    <a:srgbClr val="006FC0"/>
                  </a:solidFill>
                </a:uFill>
                <a:latin typeface="Calibri"/>
                <a:cs typeface="Calibri"/>
                <a:hlinkClick r:id="rId20"/>
              </a:rPr>
              <a:t>SYROS-GREECE</a:t>
            </a:r>
            <a:endParaRPr sz="1600" dirty="0">
              <a:latin typeface="Calibri"/>
              <a:cs typeface="Calibri"/>
            </a:endParaRPr>
          </a:p>
          <a:p>
            <a:pPr marL="241300" indent="-229235">
              <a:lnSpc>
                <a:spcPct val="100000"/>
              </a:lnSpc>
              <a:spcBef>
                <a:spcPts val="425"/>
              </a:spcBef>
              <a:buFont typeface="Arial MT"/>
              <a:buChar char="•"/>
              <a:tabLst>
                <a:tab pos="241300" algn="l"/>
                <a:tab pos="241935" algn="l"/>
              </a:tabLst>
            </a:pPr>
            <a:r>
              <a:rPr sz="1600" b="1" u="heavy" spc="-25" dirty="0">
                <a:solidFill>
                  <a:srgbClr val="006FC0"/>
                </a:solidFill>
                <a:uFill>
                  <a:solidFill>
                    <a:srgbClr val="006FC0"/>
                  </a:solidFill>
                </a:uFill>
                <a:latin typeface="Calibri"/>
                <a:cs typeface="Calibri"/>
                <a:hlinkClick r:id="rId21"/>
              </a:rPr>
              <a:t>TARSUS</a:t>
            </a:r>
            <a:r>
              <a:rPr sz="1600" b="1" u="heavy" spc="5" dirty="0">
                <a:solidFill>
                  <a:srgbClr val="006FC0"/>
                </a:solidFill>
                <a:uFill>
                  <a:solidFill>
                    <a:srgbClr val="006FC0"/>
                  </a:solidFill>
                </a:uFill>
                <a:latin typeface="Calibri"/>
                <a:cs typeface="Calibri"/>
                <a:hlinkClick r:id="rId21"/>
              </a:rPr>
              <a:t> </a:t>
            </a:r>
            <a:r>
              <a:rPr sz="1600" b="1" u="heavy" spc="-10" dirty="0">
                <a:solidFill>
                  <a:srgbClr val="006FC0"/>
                </a:solidFill>
                <a:uFill>
                  <a:solidFill>
                    <a:srgbClr val="006FC0"/>
                  </a:solidFill>
                </a:uFill>
                <a:latin typeface="Calibri"/>
                <a:cs typeface="Calibri"/>
                <a:hlinkClick r:id="rId21"/>
              </a:rPr>
              <a:t>CHAMBER</a:t>
            </a:r>
            <a:r>
              <a:rPr sz="1600" b="1" u="heavy" spc="20" dirty="0">
                <a:solidFill>
                  <a:srgbClr val="006FC0"/>
                </a:solidFill>
                <a:uFill>
                  <a:solidFill>
                    <a:srgbClr val="006FC0"/>
                  </a:solidFill>
                </a:uFill>
                <a:latin typeface="Calibri"/>
                <a:cs typeface="Calibri"/>
                <a:hlinkClick r:id="rId21"/>
              </a:rPr>
              <a:t> </a:t>
            </a:r>
            <a:r>
              <a:rPr sz="1600" b="1" u="heavy" spc="-5" dirty="0">
                <a:solidFill>
                  <a:srgbClr val="006FC0"/>
                </a:solidFill>
                <a:uFill>
                  <a:solidFill>
                    <a:srgbClr val="006FC0"/>
                  </a:solidFill>
                </a:uFill>
                <a:latin typeface="Calibri"/>
                <a:cs typeface="Calibri"/>
                <a:hlinkClick r:id="rId21"/>
              </a:rPr>
              <a:t>OF</a:t>
            </a:r>
            <a:r>
              <a:rPr sz="1600" b="1" u="heavy" spc="5" dirty="0">
                <a:solidFill>
                  <a:srgbClr val="006FC0"/>
                </a:solidFill>
                <a:uFill>
                  <a:solidFill>
                    <a:srgbClr val="006FC0"/>
                  </a:solidFill>
                </a:uFill>
                <a:latin typeface="Calibri"/>
                <a:cs typeface="Calibri"/>
                <a:hlinkClick r:id="rId21"/>
              </a:rPr>
              <a:t> </a:t>
            </a:r>
            <a:r>
              <a:rPr sz="1600" b="1" u="heavy" spc="-10" dirty="0">
                <a:solidFill>
                  <a:srgbClr val="006FC0"/>
                </a:solidFill>
                <a:uFill>
                  <a:solidFill>
                    <a:srgbClr val="006FC0"/>
                  </a:solidFill>
                </a:uFill>
                <a:latin typeface="Calibri"/>
                <a:cs typeface="Calibri"/>
                <a:hlinkClick r:id="rId21"/>
              </a:rPr>
              <a:t>COMMERCE</a:t>
            </a:r>
            <a:r>
              <a:rPr sz="1600" b="1" u="heavy" spc="20" dirty="0">
                <a:solidFill>
                  <a:srgbClr val="006FC0"/>
                </a:solidFill>
                <a:uFill>
                  <a:solidFill>
                    <a:srgbClr val="006FC0"/>
                  </a:solidFill>
                </a:uFill>
                <a:latin typeface="Calibri"/>
                <a:cs typeface="Calibri"/>
                <a:hlinkClick r:id="rId21"/>
              </a:rPr>
              <a:t> </a:t>
            </a:r>
            <a:r>
              <a:rPr sz="1600" b="1" u="heavy" spc="-5" dirty="0">
                <a:solidFill>
                  <a:srgbClr val="006FC0"/>
                </a:solidFill>
                <a:uFill>
                  <a:solidFill>
                    <a:srgbClr val="006FC0"/>
                  </a:solidFill>
                </a:uFill>
                <a:latin typeface="Calibri"/>
                <a:cs typeface="Calibri"/>
                <a:hlinkClick r:id="rId21"/>
              </a:rPr>
              <a:t>AND</a:t>
            </a:r>
            <a:r>
              <a:rPr sz="1600" b="1" u="heavy" spc="10" dirty="0">
                <a:solidFill>
                  <a:srgbClr val="006FC0"/>
                </a:solidFill>
                <a:uFill>
                  <a:solidFill>
                    <a:srgbClr val="006FC0"/>
                  </a:solidFill>
                </a:uFill>
                <a:latin typeface="Calibri"/>
                <a:cs typeface="Calibri"/>
                <a:hlinkClick r:id="rId21"/>
              </a:rPr>
              <a:t> </a:t>
            </a:r>
            <a:r>
              <a:rPr sz="1600" b="1" u="heavy" spc="-10" dirty="0">
                <a:solidFill>
                  <a:srgbClr val="006FC0"/>
                </a:solidFill>
                <a:uFill>
                  <a:solidFill>
                    <a:srgbClr val="006FC0"/>
                  </a:solidFill>
                </a:uFill>
                <a:latin typeface="Calibri"/>
                <a:cs typeface="Calibri"/>
                <a:hlinkClick r:id="rId21"/>
              </a:rPr>
              <a:t>INDUSTRY</a:t>
            </a:r>
            <a:r>
              <a:rPr sz="1600" b="1" u="heavy" spc="30" dirty="0">
                <a:solidFill>
                  <a:srgbClr val="006FC0"/>
                </a:solidFill>
                <a:uFill>
                  <a:solidFill>
                    <a:srgbClr val="006FC0"/>
                  </a:solidFill>
                </a:uFill>
                <a:latin typeface="Calibri"/>
                <a:cs typeface="Calibri"/>
                <a:hlinkClick r:id="rId21"/>
              </a:rPr>
              <a:t> </a:t>
            </a:r>
            <a:r>
              <a:rPr sz="1600" b="1" u="heavy" spc="-5" dirty="0">
                <a:solidFill>
                  <a:srgbClr val="006FC0"/>
                </a:solidFill>
                <a:uFill>
                  <a:solidFill>
                    <a:srgbClr val="006FC0"/>
                  </a:solidFill>
                </a:uFill>
                <a:latin typeface="Calibri"/>
                <a:cs typeface="Calibri"/>
                <a:hlinkClick r:id="rId21"/>
              </a:rPr>
              <a:t>-</a:t>
            </a:r>
            <a:r>
              <a:rPr sz="1600" b="1" u="heavy" dirty="0">
                <a:solidFill>
                  <a:srgbClr val="006FC0"/>
                </a:solidFill>
                <a:uFill>
                  <a:solidFill>
                    <a:srgbClr val="006FC0"/>
                  </a:solidFill>
                </a:uFill>
                <a:latin typeface="Calibri"/>
                <a:cs typeface="Calibri"/>
                <a:hlinkClick r:id="rId21"/>
              </a:rPr>
              <a:t> </a:t>
            </a:r>
            <a:r>
              <a:rPr sz="1600" b="1" u="heavy" spc="-5" dirty="0">
                <a:solidFill>
                  <a:srgbClr val="006FC0"/>
                </a:solidFill>
                <a:uFill>
                  <a:solidFill>
                    <a:srgbClr val="006FC0"/>
                  </a:solidFill>
                </a:uFill>
                <a:latin typeface="Calibri"/>
                <a:cs typeface="Calibri"/>
                <a:hlinkClick r:id="rId21"/>
              </a:rPr>
              <a:t>ΤURKEY</a:t>
            </a:r>
            <a:endParaRPr sz="1600" dirty="0">
              <a:latin typeface="Calibri"/>
              <a:cs typeface="Calibri"/>
            </a:endParaRPr>
          </a:p>
          <a:p>
            <a:pPr marL="241300" indent="-229235">
              <a:lnSpc>
                <a:spcPct val="100000"/>
              </a:lnSpc>
              <a:spcBef>
                <a:spcPts val="420"/>
              </a:spcBef>
              <a:buFont typeface="Arial MT"/>
              <a:buChar char="•"/>
              <a:tabLst>
                <a:tab pos="241300" algn="l"/>
                <a:tab pos="241935" algn="l"/>
              </a:tabLst>
            </a:pPr>
            <a:r>
              <a:rPr sz="1600" b="1" u="heavy" spc="-5" dirty="0">
                <a:solidFill>
                  <a:srgbClr val="006FC0"/>
                </a:solidFill>
                <a:uFill>
                  <a:solidFill>
                    <a:srgbClr val="006FC0"/>
                  </a:solidFill>
                </a:uFill>
                <a:latin typeface="Calibri"/>
                <a:cs typeface="Calibri"/>
              </a:rPr>
              <a:t>HIGH</a:t>
            </a:r>
            <a:r>
              <a:rPr sz="1600" b="1" u="heavy" spc="15" dirty="0">
                <a:solidFill>
                  <a:srgbClr val="006FC0"/>
                </a:solidFill>
                <a:uFill>
                  <a:solidFill>
                    <a:srgbClr val="006FC0"/>
                  </a:solidFill>
                </a:uFill>
                <a:latin typeface="Calibri"/>
                <a:cs typeface="Calibri"/>
              </a:rPr>
              <a:t> </a:t>
            </a:r>
            <a:r>
              <a:rPr sz="1600" b="1" u="heavy" spc="-5" dirty="0">
                <a:solidFill>
                  <a:srgbClr val="006FC0"/>
                </a:solidFill>
                <a:uFill>
                  <a:solidFill>
                    <a:srgbClr val="006FC0"/>
                  </a:solidFill>
                </a:uFill>
                <a:latin typeface="Calibri"/>
                <a:cs typeface="Calibri"/>
              </a:rPr>
              <a:t>SCHOOL</a:t>
            </a:r>
            <a:r>
              <a:rPr sz="1600" b="1" u="heavy" spc="30" dirty="0">
                <a:solidFill>
                  <a:srgbClr val="006FC0"/>
                </a:solidFill>
                <a:uFill>
                  <a:solidFill>
                    <a:srgbClr val="006FC0"/>
                  </a:solidFill>
                </a:uFill>
                <a:latin typeface="Calibri"/>
                <a:cs typeface="Calibri"/>
              </a:rPr>
              <a:t> </a:t>
            </a:r>
            <a:r>
              <a:rPr sz="1600" b="1" u="heavy" spc="-5" dirty="0">
                <a:solidFill>
                  <a:srgbClr val="006FC0"/>
                </a:solidFill>
                <a:uFill>
                  <a:solidFill>
                    <a:srgbClr val="006FC0"/>
                  </a:solidFill>
                </a:uFill>
                <a:latin typeface="Calibri"/>
                <a:cs typeface="Calibri"/>
              </a:rPr>
              <a:t>OF</a:t>
            </a:r>
            <a:r>
              <a:rPr sz="1600" b="1" u="heavy" spc="20" dirty="0">
                <a:solidFill>
                  <a:srgbClr val="006FC0"/>
                </a:solidFill>
                <a:uFill>
                  <a:solidFill>
                    <a:srgbClr val="006FC0"/>
                  </a:solidFill>
                </a:uFill>
                <a:latin typeface="Calibri"/>
                <a:cs typeface="Calibri"/>
              </a:rPr>
              <a:t> </a:t>
            </a:r>
            <a:r>
              <a:rPr sz="1600" b="1" u="heavy" spc="-10" dirty="0">
                <a:solidFill>
                  <a:srgbClr val="006FC0"/>
                </a:solidFill>
                <a:uFill>
                  <a:solidFill>
                    <a:srgbClr val="006FC0"/>
                  </a:solidFill>
                </a:uFill>
                <a:latin typeface="Calibri"/>
                <a:cs typeface="Calibri"/>
              </a:rPr>
              <a:t>DORTMOUTH-GERMANY</a:t>
            </a:r>
            <a:endParaRPr sz="16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9058-1E87-43EF-9A6C-C1BD29B2995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D2B0CEF-9C24-440C-967A-B44F52142981}"/>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4F060A9-8FEC-4D2A-9803-DFF518AA9856}"/>
              </a:ext>
            </a:extLst>
          </p:cNvPr>
          <p:cNvSpPr txBox="1"/>
          <p:nvPr/>
        </p:nvSpPr>
        <p:spPr>
          <a:xfrm>
            <a:off x="1" y="0"/>
            <a:ext cx="12191999" cy="146304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47BA6F1-3795-4F0C-B6EB-388506E55C16}"/>
              </a:ext>
            </a:extLst>
          </p:cNvPr>
          <p:cNvSpPr txBox="1"/>
          <p:nvPr/>
        </p:nvSpPr>
        <p:spPr>
          <a:xfrm>
            <a:off x="11528793" y="0"/>
            <a:ext cx="13264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Log in</a:t>
            </a:r>
          </a:p>
        </p:txBody>
      </p:sp>
      <p:sp>
        <p:nvSpPr>
          <p:cNvPr id="13" name="TextBox 12">
            <a:extLst>
              <a:ext uri="{FF2B5EF4-FFF2-40B4-BE49-F238E27FC236}">
                <a16:creationId xmlns:a16="http://schemas.microsoft.com/office/drawing/2014/main" id="{2442AD8B-318F-4B38-B571-215964B40A8A}"/>
              </a:ext>
            </a:extLst>
          </p:cNvPr>
          <p:cNvSpPr txBox="1"/>
          <p:nvPr/>
        </p:nvSpPr>
        <p:spPr>
          <a:xfrm>
            <a:off x="10767235" y="223291"/>
            <a:ext cx="13822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14" name="Afbeelding 13" descr="Afbeelding met tekst, schermafbeelding, monitor, scherm&#10;&#10;Automatisch gegenereerde beschrijving">
            <a:extLst>
              <a:ext uri="{FF2B5EF4-FFF2-40B4-BE49-F238E27FC236}">
                <a16:creationId xmlns:a16="http://schemas.microsoft.com/office/drawing/2014/main" id="{DDEB6310-E034-4565-90E0-1B2AF100CD17}"/>
              </a:ext>
            </a:extLst>
          </p:cNvPr>
          <p:cNvPicPr>
            <a:picLocks noChangeAspect="1"/>
          </p:cNvPicPr>
          <p:nvPr/>
        </p:nvPicPr>
        <p:blipFill rotWithShape="1">
          <a:blip r:embed="rId4">
            <a:extLst>
              <a:ext uri="{28A0092B-C50C-407E-A947-70E740481C1C}">
                <a14:useLocalDpi xmlns:a14="http://schemas.microsoft.com/office/drawing/2010/main" val="0"/>
              </a:ext>
            </a:extLst>
          </a:blip>
          <a:srcRect l="2265" t="26250" r="3203" b="17917"/>
          <a:stretch/>
        </p:blipFill>
        <p:spPr>
          <a:xfrm>
            <a:off x="0" y="1266825"/>
            <a:ext cx="12191100" cy="3990975"/>
          </a:xfrm>
          <a:prstGeom prst="rect">
            <a:avLst/>
          </a:prstGeom>
        </p:spPr>
      </p:pic>
      <p:pic>
        <p:nvPicPr>
          <p:cNvPr id="16" name="Afbeelding 15">
            <a:extLst>
              <a:ext uri="{FF2B5EF4-FFF2-40B4-BE49-F238E27FC236}">
                <a16:creationId xmlns:a16="http://schemas.microsoft.com/office/drawing/2014/main" id="{5E18A5CF-ED9F-4425-B634-2D06A64E5871}"/>
              </a:ext>
            </a:extLst>
          </p:cNvPr>
          <p:cNvPicPr>
            <a:picLocks noChangeAspect="1"/>
          </p:cNvPicPr>
          <p:nvPr/>
        </p:nvPicPr>
        <p:blipFill rotWithShape="1">
          <a:blip r:embed="rId5">
            <a:extLst>
              <a:ext uri="{28A0092B-C50C-407E-A947-70E740481C1C}">
                <a14:useLocalDpi xmlns:a14="http://schemas.microsoft.com/office/drawing/2010/main" val="0"/>
              </a:ext>
            </a:extLst>
          </a:blip>
          <a:srcRect l="-1" t="64444" r="7333" b="15833"/>
          <a:stretch/>
        </p:blipFill>
        <p:spPr>
          <a:xfrm>
            <a:off x="0" y="5391150"/>
            <a:ext cx="12192000" cy="1352550"/>
          </a:xfrm>
          <a:prstGeom prst="rect">
            <a:avLst/>
          </a:prstGeom>
        </p:spPr>
      </p:pic>
      <p:sp>
        <p:nvSpPr>
          <p:cNvPr id="17" name="AutoShape 2" descr="Zoeken, vergrootglas, interface, symbool Pictogram in Miu Icons">
            <a:extLst>
              <a:ext uri="{FF2B5EF4-FFF2-40B4-BE49-F238E27FC236}">
                <a16:creationId xmlns:a16="http://schemas.microsoft.com/office/drawing/2014/main" id="{BF1EFAD5-B108-48B6-9C51-4955935F466A}"/>
              </a:ext>
            </a:extLst>
          </p:cNvPr>
          <p:cNvSpPr>
            <a:spLocks noChangeAspect="1" noChangeArrowheads="1"/>
          </p:cNvSpPr>
          <p:nvPr/>
        </p:nvSpPr>
        <p:spPr bwMode="auto">
          <a:xfrm>
            <a:off x="594360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AutoShape 6" descr="Zoeken, vergrootglas, interface, symbool Pictogram in Miu Icons">
            <a:extLst>
              <a:ext uri="{FF2B5EF4-FFF2-40B4-BE49-F238E27FC236}">
                <a16:creationId xmlns:a16="http://schemas.microsoft.com/office/drawing/2014/main" id="{461E04D9-5B2B-4F26-B1CE-785ACA780C4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8" descr="EUROPEAN NETWORK FOR SOCIAL EMOTIONAL LEARNING">
            <a:extLst>
              <a:ext uri="{FF2B5EF4-FFF2-40B4-BE49-F238E27FC236}">
                <a16:creationId xmlns:a16="http://schemas.microsoft.com/office/drawing/2014/main" id="{EA41B444-ED29-4088-B641-EC9102C271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275" t="11792" r="31041" b="32049"/>
          <a:stretch/>
        </p:blipFill>
        <p:spPr bwMode="auto">
          <a:xfrm>
            <a:off x="409575" y="171450"/>
            <a:ext cx="990600" cy="95250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C1AB8B-1A14-4E47-ADF0-F43AF96F92D5}"/>
              </a:ext>
            </a:extLst>
          </p:cNvPr>
          <p:cNvSpPr txBox="1"/>
          <p:nvPr/>
        </p:nvSpPr>
        <p:spPr>
          <a:xfrm>
            <a:off x="1805763" y="444752"/>
            <a:ext cx="102624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white"/>
                </a:solidFill>
                <a:effectLst/>
                <a:uLnTx/>
                <a:uFillTx/>
                <a:latin typeface="Roboto" panose="02000000000000000000" pitchFamily="2" charset="0"/>
                <a:ea typeface="+mn-ea"/>
                <a:cs typeface="+mn-cs"/>
              </a:rPr>
              <a:t>Home</a:t>
            </a:r>
            <a:r>
              <a:rPr kumimoji="0" lang="en-US" sz="1800" b="0" i="0" u="none" strike="noStrike" kern="1200" cap="none" spc="0" normalizeH="0" baseline="0" noProof="0">
                <a:ln>
                  <a:noFill/>
                </a:ln>
                <a:solidFill>
                  <a:prstClr val="white"/>
                </a:solidFill>
                <a:effectLst/>
                <a:uLnTx/>
                <a:uFillTx/>
                <a:latin typeface="Roboto" panose="02000000000000000000" pitchFamily="2" charset="0"/>
                <a:ea typeface="+mn-ea"/>
                <a:cs typeface="+mn-cs"/>
              </a:rPr>
              <a:t>		History		Vision &amp; mission 		</a:t>
            </a:r>
            <a:r>
              <a:rPr kumimoji="0" lang="en-US" sz="1800" b="0" i="0" u="none" strike="noStrike" kern="1200" cap="none" spc="0" normalizeH="0" baseline="0" noProof="0" err="1">
                <a:ln>
                  <a:noFill/>
                </a:ln>
                <a:solidFill>
                  <a:prstClr val="white"/>
                </a:solidFill>
                <a:effectLst/>
                <a:uLnTx/>
                <a:uFillTx/>
                <a:latin typeface="Roboto" panose="02000000000000000000" pitchFamily="2" charset="0"/>
                <a:ea typeface="+mn-ea"/>
                <a:cs typeface="+mn-cs"/>
              </a:rPr>
              <a:t>Organisations</a:t>
            </a:r>
            <a:r>
              <a:rPr kumimoji="0" lang="en-US" sz="1800" b="0" i="0" u="none" strike="noStrike" kern="1200" cap="none" spc="0" normalizeH="0" baseline="0" noProof="0">
                <a:ln>
                  <a:noFill/>
                </a:ln>
                <a:solidFill>
                  <a:prstClr val="white"/>
                </a:solidFill>
                <a:effectLst/>
                <a:uLnTx/>
                <a:uFillTx/>
                <a:latin typeface="Roboto" panose="02000000000000000000" pitchFamily="2" charset="0"/>
                <a:ea typeface="+mn-ea"/>
                <a:cs typeface="+mn-cs"/>
              </a:rPr>
              <a:t>		Projects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4" descr="Zoeken, vergrootglas, interface, symbool Pictogram in Miu Icons">
            <a:extLst>
              <a:ext uri="{FF2B5EF4-FFF2-40B4-BE49-F238E27FC236}">
                <a16:creationId xmlns:a16="http://schemas.microsoft.com/office/drawing/2014/main" id="{176F43B3-0DB5-4D96-AEA0-FE366991B9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68076" y="85726"/>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 name="Audio 9">
            <a:hlinkClick r:id="" action="ppaction://media"/>
            <a:extLst>
              <a:ext uri="{FF2B5EF4-FFF2-40B4-BE49-F238E27FC236}">
                <a16:creationId xmlns:a16="http://schemas.microsoft.com/office/drawing/2014/main" id="{B3CE16FC-B52A-2FBF-A701-42B4B1AF2E3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479923819"/>
      </p:ext>
    </p:extLst>
  </p:cSld>
  <p:clrMapOvr>
    <a:masterClrMapping/>
  </p:clrMapOvr>
  <mc:AlternateContent xmlns:mc="http://schemas.openxmlformats.org/markup-compatibility/2006" xmlns:p14="http://schemas.microsoft.com/office/powerpoint/2010/main">
    <mc:Choice Requires="p14">
      <p:transition spd="slow" p14:dur="2000" advTm="20964"/>
    </mc:Choice>
    <mc:Fallback xmlns="">
      <p:transition spd="slow" advTm="209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9247" y="205740"/>
            <a:ext cx="12033504" cy="6106668"/>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855</Words>
  <Application>Microsoft Office PowerPoint</Application>
  <PresentationFormat>Ευρεία οθόνη</PresentationFormat>
  <Paragraphs>69</Paragraphs>
  <Slides>22</Slides>
  <Notes>0</Notes>
  <HiddenSlides>0</HiddenSlides>
  <MMClips>1</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22</vt:i4>
      </vt:variant>
    </vt:vector>
  </HeadingPairs>
  <TitlesOfParts>
    <vt:vector size="30" baseType="lpstr">
      <vt:lpstr>Arial</vt:lpstr>
      <vt:lpstr>Arial MT</vt:lpstr>
      <vt:lpstr>arvoregular</vt:lpstr>
      <vt:lpstr>Calibri</vt:lpstr>
      <vt:lpstr>Calibri Light</vt:lpstr>
      <vt:lpstr>Calibri-Bold</vt:lpstr>
      <vt:lpstr>Roboto</vt:lpstr>
      <vt:lpstr>Θέμα του Office</vt:lpstr>
      <vt:lpstr>M</vt:lpstr>
      <vt:lpstr>Παρουσίαση του PowerPoint</vt:lpstr>
      <vt:lpstr>European Network for Social Emotional Learning</vt:lpstr>
      <vt:lpstr>OBJECTIVES AND ACTIVITIES</vt:lpstr>
      <vt:lpstr>LIFE SKILLS-IMPEMENTATION IN OUR COMMUNITIES</vt:lpstr>
      <vt:lpstr>Παρουσίαση του PowerPoint</vt:lpstr>
      <vt:lpstr>E-learning –ENSEL PLATFORM</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ERASMUS + COMPUSEL</vt:lpstr>
      <vt:lpstr>Παρουσίαση του PowerPoint</vt:lpstr>
      <vt:lpstr>Παρουσίαση του PowerPoint</vt:lpstr>
      <vt:lpstr>ENSA WORKING GROUP FOR SEL &amp; WELLBEING</vt:lpstr>
      <vt:lpstr>Παρουσίαση του PowerPoint</vt:lpstr>
      <vt:lpstr>Παρουσίαση του PowerPoint</vt:lpstr>
      <vt:lpstr>ENSEL PLATFORM- PRESENTATION OF PROJECTS</vt:lpstr>
      <vt:lpstr>Παρουσίαση του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title>
  <dc:creator>Miltos Sakellariou</dc:creator>
  <cp:lastModifiedBy>Miltos Sakellariou</cp:lastModifiedBy>
  <cp:revision>6</cp:revision>
  <dcterms:created xsi:type="dcterms:W3CDTF">2023-06-04T18:00:17Z</dcterms:created>
  <dcterms:modified xsi:type="dcterms:W3CDTF">2023-06-29T06:05:40Z</dcterms:modified>
</cp:coreProperties>
</file>