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5"/>
    <p:sldMasterId id="2147483656" r:id="rId6"/>
  </p:sldMasterIdLst>
  <p:notesMasterIdLst>
    <p:notesMasterId r:id="rId25"/>
  </p:notesMasterIdLst>
  <p:sldIdLst>
    <p:sldId id="333" r:id="rId7"/>
    <p:sldId id="335" r:id="rId8"/>
    <p:sldId id="336" r:id="rId9"/>
    <p:sldId id="337" r:id="rId10"/>
    <p:sldId id="338" r:id="rId11"/>
    <p:sldId id="339" r:id="rId12"/>
    <p:sldId id="349" r:id="rId13"/>
    <p:sldId id="342" r:id="rId14"/>
    <p:sldId id="307" r:id="rId15"/>
    <p:sldId id="308" r:id="rId16"/>
    <p:sldId id="309" r:id="rId17"/>
    <p:sldId id="265" r:id="rId18"/>
    <p:sldId id="343" r:id="rId19"/>
    <p:sldId id="344" r:id="rId20"/>
    <p:sldId id="346" r:id="rId21"/>
    <p:sldId id="348" r:id="rId22"/>
    <p:sldId id="353" r:id="rId23"/>
    <p:sldId id="360" r:id="rId24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BFD2"/>
    <a:srgbClr val="CC00FF"/>
    <a:srgbClr val="FFCC00"/>
    <a:srgbClr val="2835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53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6AEA15-D1BF-4BC0-9684-9E612B0A3F3C}" type="doc">
      <dgm:prSet loTypeId="urn:microsoft.com/office/officeart/2005/8/layout/venn1" loCatId="relationship" qsTypeId="urn:microsoft.com/office/officeart/2005/8/quickstyle/3d3" qsCatId="3D" csTypeId="urn:microsoft.com/office/officeart/2005/8/colors/accent1_2" csCatId="accent1" phldr="1"/>
      <dgm:spPr/>
    </dgm:pt>
    <dgm:pt modelId="{A471C08A-C027-431C-8531-2AC865E839F4}">
      <dgm:prSet phldrT="[Tekst]" custT="1"/>
      <dgm:spPr>
        <a:solidFill>
          <a:srgbClr val="40BFD2">
            <a:alpha val="50000"/>
          </a:srgbClr>
        </a:solidFill>
      </dgm:spPr>
      <dgm:t>
        <a:bodyPr/>
        <a:lstStyle/>
        <a:p>
          <a:endParaRPr lang="nl-BE" sz="30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7CB78823-4400-4AAC-B5E2-C3921049905B}" type="parTrans" cxnId="{37073B8B-E1E0-46EB-BCCC-6E4F612CD21D}">
      <dgm:prSet/>
      <dgm:spPr/>
      <dgm:t>
        <a:bodyPr/>
        <a:lstStyle/>
        <a:p>
          <a:endParaRPr lang="nl-BE"/>
        </a:p>
      </dgm:t>
    </dgm:pt>
    <dgm:pt modelId="{DD73259A-AB38-4F48-8F56-FAF322633923}" type="sibTrans" cxnId="{37073B8B-E1E0-46EB-BCCC-6E4F612CD21D}">
      <dgm:prSet/>
      <dgm:spPr/>
      <dgm:t>
        <a:bodyPr/>
        <a:lstStyle/>
        <a:p>
          <a:endParaRPr lang="nl-BE"/>
        </a:p>
      </dgm:t>
    </dgm:pt>
    <dgm:pt modelId="{E66A3E99-7D3A-4D8B-BCD3-CB5EDE5A1BB6}">
      <dgm:prSet phldrT="[Tekst]"/>
      <dgm:spPr>
        <a:solidFill>
          <a:srgbClr val="40BFD2">
            <a:alpha val="50000"/>
          </a:srgbClr>
        </a:solidFill>
      </dgm:spPr>
      <dgm:t>
        <a:bodyPr/>
        <a:lstStyle/>
        <a:p>
          <a:endParaRPr lang="nl-BE"/>
        </a:p>
      </dgm:t>
    </dgm:pt>
    <dgm:pt modelId="{13F8075D-7A77-4818-9ECE-8608C522B233}" type="parTrans" cxnId="{4C342798-D946-470C-AE2A-BBC737854E74}">
      <dgm:prSet/>
      <dgm:spPr/>
      <dgm:t>
        <a:bodyPr/>
        <a:lstStyle/>
        <a:p>
          <a:endParaRPr lang="nl-BE"/>
        </a:p>
      </dgm:t>
    </dgm:pt>
    <dgm:pt modelId="{98BFAB58-09B8-4BA4-8F49-1DFE290675D3}" type="sibTrans" cxnId="{4C342798-D946-470C-AE2A-BBC737854E74}">
      <dgm:prSet/>
      <dgm:spPr/>
      <dgm:t>
        <a:bodyPr/>
        <a:lstStyle/>
        <a:p>
          <a:endParaRPr lang="nl-BE"/>
        </a:p>
      </dgm:t>
    </dgm:pt>
    <dgm:pt modelId="{4044CF03-71F0-4DFD-82F9-8E83FFD0272B}" type="pres">
      <dgm:prSet presAssocID="{CB6AEA15-D1BF-4BC0-9684-9E612B0A3F3C}" presName="compositeShape" presStyleCnt="0">
        <dgm:presLayoutVars>
          <dgm:chMax val="7"/>
          <dgm:dir/>
          <dgm:resizeHandles val="exact"/>
        </dgm:presLayoutVars>
      </dgm:prSet>
      <dgm:spPr/>
    </dgm:pt>
    <dgm:pt modelId="{9A8A2581-977A-4DB2-9E89-857B40F4FF9B}" type="pres">
      <dgm:prSet presAssocID="{A471C08A-C027-431C-8531-2AC865E839F4}" presName="circ1" presStyleLbl="vennNode1" presStyleIdx="0" presStyleCnt="2" custScaleX="150074" custScaleY="150074" custLinFactNeighborX="55464" custLinFactNeighborY="-42005"/>
      <dgm:spPr/>
    </dgm:pt>
    <dgm:pt modelId="{193088AE-EE82-4759-A228-A1B6E6E175C3}" type="pres">
      <dgm:prSet presAssocID="{A471C08A-C027-431C-8531-2AC865E839F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E58C2044-2425-4C01-A797-4D1AE32AD85F}" type="pres">
      <dgm:prSet presAssocID="{E66A3E99-7D3A-4D8B-BCD3-CB5EDE5A1BB6}" presName="circ2" presStyleLbl="vennNode1" presStyleIdx="1" presStyleCnt="2" custScaleX="150074" custScaleY="150074" custLinFactNeighborX="-21490" custLinFactNeighborY="64137"/>
      <dgm:spPr/>
    </dgm:pt>
    <dgm:pt modelId="{C85DC61F-2CC9-4F99-85E9-4168327F70AC}" type="pres">
      <dgm:prSet presAssocID="{E66A3E99-7D3A-4D8B-BCD3-CB5EDE5A1BB6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3F91246F-4308-46C5-9D1C-154BDD153DAE}" type="presOf" srcId="{E66A3E99-7D3A-4D8B-BCD3-CB5EDE5A1BB6}" destId="{E58C2044-2425-4C01-A797-4D1AE32AD85F}" srcOrd="0" destOrd="0" presId="urn:microsoft.com/office/officeart/2005/8/layout/venn1"/>
    <dgm:cxn modelId="{1C886450-3266-40FA-9081-32CE2E629EA3}" type="presOf" srcId="{A471C08A-C027-431C-8531-2AC865E839F4}" destId="{193088AE-EE82-4759-A228-A1B6E6E175C3}" srcOrd="1" destOrd="0" presId="urn:microsoft.com/office/officeart/2005/8/layout/venn1"/>
    <dgm:cxn modelId="{37073B8B-E1E0-46EB-BCCC-6E4F612CD21D}" srcId="{CB6AEA15-D1BF-4BC0-9684-9E612B0A3F3C}" destId="{A471C08A-C027-431C-8531-2AC865E839F4}" srcOrd="0" destOrd="0" parTransId="{7CB78823-4400-4AAC-B5E2-C3921049905B}" sibTransId="{DD73259A-AB38-4F48-8F56-FAF322633923}"/>
    <dgm:cxn modelId="{ED0E5B94-0C0D-459A-90AE-92B1FBD5F0BA}" type="presOf" srcId="{A471C08A-C027-431C-8531-2AC865E839F4}" destId="{9A8A2581-977A-4DB2-9E89-857B40F4FF9B}" srcOrd="0" destOrd="0" presId="urn:microsoft.com/office/officeart/2005/8/layout/venn1"/>
    <dgm:cxn modelId="{4C342798-D946-470C-AE2A-BBC737854E74}" srcId="{CB6AEA15-D1BF-4BC0-9684-9E612B0A3F3C}" destId="{E66A3E99-7D3A-4D8B-BCD3-CB5EDE5A1BB6}" srcOrd="1" destOrd="0" parTransId="{13F8075D-7A77-4818-9ECE-8608C522B233}" sibTransId="{98BFAB58-09B8-4BA4-8F49-1DFE290675D3}"/>
    <dgm:cxn modelId="{6FE723A1-860E-4795-987C-888201E838F0}" type="presOf" srcId="{CB6AEA15-D1BF-4BC0-9684-9E612B0A3F3C}" destId="{4044CF03-71F0-4DFD-82F9-8E83FFD0272B}" srcOrd="0" destOrd="0" presId="urn:microsoft.com/office/officeart/2005/8/layout/venn1"/>
    <dgm:cxn modelId="{67A604F8-1FDD-4CC6-9E5E-9B73BD6D0EB8}" type="presOf" srcId="{E66A3E99-7D3A-4D8B-BCD3-CB5EDE5A1BB6}" destId="{C85DC61F-2CC9-4F99-85E9-4168327F70AC}" srcOrd="1" destOrd="0" presId="urn:microsoft.com/office/officeart/2005/8/layout/venn1"/>
    <dgm:cxn modelId="{DADDD632-5F79-4623-ABD3-B335D3289479}" type="presParOf" srcId="{4044CF03-71F0-4DFD-82F9-8E83FFD0272B}" destId="{9A8A2581-977A-4DB2-9E89-857B40F4FF9B}" srcOrd="0" destOrd="0" presId="urn:microsoft.com/office/officeart/2005/8/layout/venn1"/>
    <dgm:cxn modelId="{48E402EF-3EFB-4A6C-A709-3637F14430FB}" type="presParOf" srcId="{4044CF03-71F0-4DFD-82F9-8E83FFD0272B}" destId="{193088AE-EE82-4759-A228-A1B6E6E175C3}" srcOrd="1" destOrd="0" presId="urn:microsoft.com/office/officeart/2005/8/layout/venn1"/>
    <dgm:cxn modelId="{EA445370-D780-43FB-AE04-E14002CC861B}" type="presParOf" srcId="{4044CF03-71F0-4DFD-82F9-8E83FFD0272B}" destId="{E58C2044-2425-4C01-A797-4D1AE32AD85F}" srcOrd="2" destOrd="0" presId="urn:microsoft.com/office/officeart/2005/8/layout/venn1"/>
    <dgm:cxn modelId="{0CED1435-D2DF-432F-A3C7-BAD8666C42B0}" type="presParOf" srcId="{4044CF03-71F0-4DFD-82F9-8E83FFD0272B}" destId="{C85DC61F-2CC9-4F99-85E9-4168327F70AC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8A2581-977A-4DB2-9E89-857B40F4FF9B}">
      <dsp:nvSpPr>
        <dsp:cNvPr id="0" name=""/>
        <dsp:cNvSpPr/>
      </dsp:nvSpPr>
      <dsp:spPr>
        <a:xfrm>
          <a:off x="912115" y="734459"/>
          <a:ext cx="4546733" cy="4546733"/>
        </a:xfrm>
        <a:prstGeom prst="ellipse">
          <a:avLst/>
        </a:prstGeom>
        <a:solidFill>
          <a:srgbClr val="40BFD2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3000" kern="1200">
            <a:latin typeface="Helvetica" panose="020B0604020202020204" pitchFamily="34" charset="0"/>
            <a:cs typeface="Helvetica" panose="020B0604020202020204" pitchFamily="34" charset="0"/>
          </a:endParaRPr>
        </a:p>
      </dsp:txBody>
      <dsp:txXfrm>
        <a:off x="1547019" y="1270617"/>
        <a:ext cx="2621540" cy="3474418"/>
      </dsp:txXfrm>
    </dsp:sp>
    <dsp:sp modelId="{E58C2044-2425-4C01-A797-4D1AE32AD85F}">
      <dsp:nvSpPr>
        <dsp:cNvPr id="0" name=""/>
        <dsp:cNvSpPr/>
      </dsp:nvSpPr>
      <dsp:spPr>
        <a:xfrm>
          <a:off x="896753" y="3950202"/>
          <a:ext cx="4546733" cy="4546733"/>
        </a:xfrm>
        <a:prstGeom prst="ellipse">
          <a:avLst/>
        </a:prstGeom>
        <a:solidFill>
          <a:srgbClr val="40BFD2">
            <a:alpha val="5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clear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BE" sz="6500" kern="1200"/>
        </a:p>
      </dsp:txBody>
      <dsp:txXfrm>
        <a:off x="2187042" y="4486360"/>
        <a:ext cx="2621540" cy="347441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0" name="Shape 7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085979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defTabSz="457200" eaLnBrk="1" fontAlgn="auto" latinLnBrk="0" hangingPunct="1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BE"/>
              <a:t>https://www.xn--ngezin-nplan-9dbaha.be/#/lessons/mkQgb64OQ0CW5jpBmkF4-hNTuoW0C7Gg</a:t>
            </a:r>
          </a:p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7253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Foto +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pic" idx="13"/>
          </p:nvPr>
        </p:nvSpPr>
        <p:spPr>
          <a:xfrm>
            <a:off x="0" y="0"/>
            <a:ext cx="17340263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pic>
        <p:nvPicPr>
          <p:cNvPr id="45" name="W13-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5970" y="5595582"/>
            <a:ext cx="4480545" cy="3665552"/>
          </a:xfrm>
          <a:prstGeom prst="rect">
            <a:avLst/>
          </a:prstGeom>
          <a:ln w="12700">
            <a:miter lim="400000"/>
          </a:ln>
        </p:spPr>
      </p:pic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xfrm>
            <a:off x="8397971" y="9245600"/>
            <a:ext cx="527388" cy="37959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5" name="Afbeelding 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29087" y="7933711"/>
            <a:ext cx="2773766" cy="99239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92201A-D84F-4C39-91D8-15DBADEBED5F}" type="datetime1">
              <a:rPr lang="nl-BE" smtClean="0"/>
              <a:t>30/06/2023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EFB1-0DE8-4B17-B2F8-14AF6EDBCC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1214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4F70FA-4B58-4C47-990B-BBC62AABC13B}" type="datetime1">
              <a:rPr lang="nl-BE" smtClean="0"/>
              <a:t>30/06/2023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EFB1-0DE8-4B17-B2F8-14AF6EDBCC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574661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3837" y="650875"/>
            <a:ext cx="5592404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7372576" y="1404939"/>
            <a:ext cx="8778084" cy="69310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193837" y="2925763"/>
            <a:ext cx="5592404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B5D6F7-B2DF-458F-9C08-55EE71695A56}" type="datetime1">
              <a:rPr lang="nl-BE" smtClean="0"/>
              <a:t>30/06/2023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EFB1-0DE8-4B17-B2F8-14AF6EDBCC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227785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3837" y="650875"/>
            <a:ext cx="5592404" cy="2274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7372576" y="1404939"/>
            <a:ext cx="8778084" cy="69310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193837" y="2925763"/>
            <a:ext cx="5592404" cy="5421312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463379-5E3C-4B8A-AB77-4D92A50D6527}" type="datetime1">
              <a:rPr lang="nl-BE" smtClean="0"/>
              <a:t>30/06/2023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EFB1-0DE8-4B17-B2F8-14AF6EDBCC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982371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5A59A-F861-4D71-89F4-D017A3316359}" type="datetime1">
              <a:rPr lang="nl-BE" smtClean="0"/>
              <a:t>30/06/2023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EFB1-0DE8-4B17-B2F8-14AF6EDBCC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77119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12410397" y="519113"/>
            <a:ext cx="3738148" cy="8266112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1191720" y="519113"/>
            <a:ext cx="11015470" cy="8266112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2B5FC0-39E7-4916-A7B3-C99D9A375585}" type="datetime1">
              <a:rPr lang="nl-BE" smtClean="0"/>
              <a:t>30/06/2023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EFB1-0DE8-4B17-B2F8-14AF6EDBCC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7918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ita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>
            <a:spLocks noGrp="1"/>
          </p:cNvSpPr>
          <p:nvPr>
            <p:ph type="body" sz="quarter" idx="13"/>
          </p:nvPr>
        </p:nvSpPr>
        <p:spPr>
          <a:xfrm>
            <a:off x="1693385" y="6369050"/>
            <a:ext cx="13953493" cy="51834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solidFill>
                  <a:srgbClr val="00A5B5"/>
                </a:solidFill>
              </a:defRPr>
            </a:lvl1pPr>
          </a:lstStyle>
          <a:p>
            <a:r>
              <a:t>–</a:t>
            </a:r>
            <a:r>
              <a:rPr err="1"/>
              <a:t>Naam</a:t>
            </a:r>
            <a:r>
              <a:t> </a:t>
            </a:r>
            <a:r>
              <a:rPr err="1"/>
              <a:t>spreker</a:t>
            </a:r>
            <a:endParaRPr/>
          </a:p>
        </p:txBody>
      </p:sp>
      <p:sp>
        <p:nvSpPr>
          <p:cNvPr id="54" name="Shape 54"/>
          <p:cNvSpPr>
            <a:spLocks noGrp="1"/>
          </p:cNvSpPr>
          <p:nvPr>
            <p:ph type="body" sz="quarter" idx="14"/>
          </p:nvPr>
        </p:nvSpPr>
        <p:spPr>
          <a:xfrm>
            <a:off x="1693385" y="4972440"/>
            <a:ext cx="13953493" cy="76078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>
                <a:solidFill>
                  <a:srgbClr val="424242"/>
                </a:solidFill>
              </a:defRPr>
            </a:lvl1pPr>
          </a:lstStyle>
          <a:p>
            <a:r>
              <a:t>"</a:t>
            </a:r>
            <a:r>
              <a:rPr err="1"/>
              <a:t>Typ</a:t>
            </a:r>
            <a:r>
              <a:t> </a:t>
            </a:r>
            <a:r>
              <a:rPr err="1"/>
              <a:t>hier</a:t>
            </a:r>
            <a:r>
              <a:t> </a:t>
            </a:r>
            <a:r>
              <a:rPr err="1"/>
              <a:t>een</a:t>
            </a:r>
            <a:r>
              <a:t> </a:t>
            </a:r>
            <a:r>
              <a:rPr err="1"/>
              <a:t>citaat</a:t>
            </a:r>
            <a:r>
              <a:t>." </a:t>
            </a:r>
          </a:p>
        </p:txBody>
      </p:sp>
      <p:pic>
        <p:nvPicPr>
          <p:cNvPr id="55" name="W13-logo.pn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50805" y="2044530"/>
            <a:ext cx="2038654" cy="1667831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Shape 5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1191721" y="2597151"/>
            <a:ext cx="7376808" cy="618807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771735" y="2597151"/>
            <a:ext cx="7376809" cy="6188075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>
          <a:xfrm>
            <a:off x="1191720" y="9040813"/>
            <a:ext cx="3901135" cy="519112"/>
          </a:xfrm>
          <a:prstGeom prst="rect">
            <a:avLst/>
          </a:prstGeom>
        </p:spPr>
        <p:txBody>
          <a:bodyPr/>
          <a:lstStyle/>
          <a:p>
            <a:fld id="{511DDDEC-124A-4EEC-A736-47E36F573761}" type="datetime1">
              <a:rPr lang="nl-BE" smtClean="0"/>
              <a:t>30/06/2023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>
          <a:xfrm>
            <a:off x="5744809" y="9040813"/>
            <a:ext cx="5850645" cy="519112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EFB1-0DE8-4B17-B2F8-14AF6EDBCC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735223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93837" y="519113"/>
            <a:ext cx="14956824" cy="1885950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93837" y="2532185"/>
            <a:ext cx="7336591" cy="957141"/>
          </a:xfrm>
        </p:spPr>
        <p:txBody>
          <a:bodyPr anchor="ctr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1193837" y="3562350"/>
            <a:ext cx="7336591" cy="5240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8778085" y="2532185"/>
            <a:ext cx="7372575" cy="957141"/>
          </a:xfrm>
        </p:spPr>
        <p:txBody>
          <a:bodyPr anchor="ctr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8778085" y="3562350"/>
            <a:ext cx="7372575" cy="5240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>
          <a:xfrm>
            <a:off x="1191720" y="9040813"/>
            <a:ext cx="3901135" cy="519112"/>
          </a:xfrm>
          <a:prstGeom prst="rect">
            <a:avLst/>
          </a:prstGeom>
        </p:spPr>
        <p:txBody>
          <a:bodyPr/>
          <a:lstStyle/>
          <a:p>
            <a:fld id="{BA9D9237-ED16-425D-AB20-C33009B3EE7A}" type="datetime1">
              <a:rPr lang="nl-BE" smtClean="0"/>
              <a:t>30/06/2023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>
          <a:xfrm>
            <a:off x="5744809" y="9040813"/>
            <a:ext cx="5850645" cy="519112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EFB1-0DE8-4B17-B2F8-14AF6EDBCC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37751227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dianumm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CB4B4D-7CA3-9044-876B-883B54F8677D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92646574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67533" y="1597026"/>
            <a:ext cx="13005197" cy="339566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2167533" y="5122863"/>
            <a:ext cx="13005197" cy="23542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1191720" y="9040813"/>
            <a:ext cx="3901135" cy="519112"/>
          </a:xfrm>
          <a:prstGeom prst="rect">
            <a:avLst/>
          </a:prstGeom>
        </p:spPr>
        <p:txBody>
          <a:bodyPr/>
          <a:lstStyle/>
          <a:p>
            <a:fld id="{15AA92BC-A035-4FB6-82DD-25C1414BB7A1}" type="datetime1">
              <a:rPr lang="nl-BE" smtClean="0"/>
              <a:t>30/06/2023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5744809" y="9040813"/>
            <a:ext cx="5850645" cy="519112"/>
          </a:xfrm>
          <a:prstGeom prst="rect">
            <a:avLst/>
          </a:prstGeom>
        </p:spPr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EFB1-0DE8-4B17-B2F8-14AF6EDBCC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99928623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298353-5C7B-4C7A-B419-4BB669973FF7}" type="datetime1">
              <a:rPr lang="nl-BE" smtClean="0"/>
              <a:t>30/06/2023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EFB1-0DE8-4B17-B2F8-14AF6EDBCC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391274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183254" y="2432051"/>
            <a:ext cx="14956824" cy="405606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83254" y="6527800"/>
            <a:ext cx="14956824" cy="213360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02B3C-5209-4D9D-8D7D-F095D1496EC3}" type="datetime1">
              <a:rPr lang="nl-BE" smtClean="0"/>
              <a:t>30/06/2023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EEFB1-0DE8-4B17-B2F8-14AF6EDBCC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410941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270039" y="444500"/>
            <a:ext cx="14800185" cy="17946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err="1"/>
              <a:t>Titeltekst</a:t>
            </a:r>
            <a:endParaRPr/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270039" y="2374900"/>
            <a:ext cx="14800185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t">
            <a:normAutofit/>
          </a:bodyPr>
          <a:lstStyle/>
          <a:p>
            <a:r>
              <a:rPr err="1"/>
              <a:t>Hoofdtekst</a:t>
            </a:r>
            <a:r>
              <a:t> - </a:t>
            </a:r>
            <a:r>
              <a:rPr err="1"/>
              <a:t>niveau</a:t>
            </a:r>
            <a:r>
              <a:t> </a:t>
            </a:r>
            <a:r>
              <a:rPr err="1"/>
              <a:t>één</a:t>
            </a:r>
            <a:endParaRPr/>
          </a:p>
          <a:p>
            <a:pPr lvl="1"/>
            <a:r>
              <a:rPr err="1"/>
              <a:t>Hoofdtekst</a:t>
            </a:r>
            <a:r>
              <a:t> - </a:t>
            </a:r>
            <a:r>
              <a:rPr err="1"/>
              <a:t>niveau</a:t>
            </a:r>
            <a:r>
              <a:t> twee</a:t>
            </a:r>
          </a:p>
          <a:p>
            <a:pPr lvl="2"/>
            <a:r>
              <a:rPr err="1"/>
              <a:t>Hoofdtekst</a:t>
            </a:r>
            <a:r>
              <a:t> - </a:t>
            </a:r>
            <a:r>
              <a:rPr err="1"/>
              <a:t>niveau</a:t>
            </a:r>
            <a:r>
              <a:t> </a:t>
            </a:r>
            <a:r>
              <a:rPr err="1"/>
              <a:t>drie</a:t>
            </a:r>
            <a:endParaRPr/>
          </a:p>
          <a:p>
            <a:pPr lvl="3"/>
            <a:r>
              <a:rPr err="1"/>
              <a:t>Hoofdtekst</a:t>
            </a:r>
            <a:r>
              <a:t> - </a:t>
            </a:r>
            <a:r>
              <a:rPr err="1"/>
              <a:t>niveau</a:t>
            </a:r>
            <a:r>
              <a:t> </a:t>
            </a:r>
            <a:r>
              <a:rPr err="1"/>
              <a:t>vier</a:t>
            </a:r>
            <a:endParaRPr/>
          </a:p>
          <a:p>
            <a:pPr lvl="4"/>
            <a:r>
              <a:rPr err="1"/>
              <a:t>Hoofdtekst</a:t>
            </a:r>
            <a:r>
              <a:t> - </a:t>
            </a:r>
            <a:r>
              <a:rPr err="1"/>
              <a:t>niveau</a:t>
            </a:r>
            <a:r>
              <a:t> </a:t>
            </a:r>
            <a:r>
              <a:rPr err="1"/>
              <a:t>vijf</a:t>
            </a:r>
            <a:endParaRPr/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397971" y="9251950"/>
            <a:ext cx="527388" cy="37959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  <p:pic>
        <p:nvPicPr>
          <p:cNvPr id="10" name="Afbeelding 9" descr="Afbeelding met tekst&#10;&#10;Automatisch gegenereerde beschrijving">
            <a:extLst>
              <a:ext uri="{FF2B5EF4-FFF2-40B4-BE49-F238E27FC236}">
                <a16:creationId xmlns:a16="http://schemas.microsoft.com/office/drawing/2014/main" id="{69D42CDC-0D54-6945-F2D7-1B0E8712CA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78701"/>
            <a:ext cx="17340263" cy="237489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60" r:id="rId4"/>
    <p:sldLayoutId id="2147483661" r:id="rId5"/>
    <p:sldLayoutId id="2147483655" r:id="rId6"/>
    <p:sldLayoutId id="2147483657" r:id="rId7"/>
  </p:sldLayoutIdLst>
  <p:transition spd="med"/>
  <p:hf sldNum="0" hdr="0" ftr="0" dt="0"/>
  <p:txStyles>
    <p:titleStyle>
      <a:lvl1pPr marL="0" marR="0" indent="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1" i="0" u="none" strike="noStrike" cap="none" spc="0" baseline="0">
          <a:ln>
            <a:noFill/>
          </a:ln>
          <a:solidFill>
            <a:srgbClr val="00ADC5"/>
          </a:solidFill>
          <a:uFillTx/>
          <a:latin typeface="+mj-lt"/>
          <a:ea typeface="+mj-ea"/>
          <a:cs typeface="+mj-cs"/>
          <a:sym typeface="Helvetica"/>
        </a:defRPr>
      </a:lvl1pPr>
      <a:lvl2pPr marL="0" marR="0" indent="228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1" i="0" u="none" strike="noStrike" cap="none" spc="0" baseline="0">
          <a:ln>
            <a:noFill/>
          </a:ln>
          <a:solidFill>
            <a:srgbClr val="00ADC5"/>
          </a:solidFill>
          <a:uFillTx/>
          <a:latin typeface="+mj-lt"/>
          <a:ea typeface="+mj-ea"/>
          <a:cs typeface="+mj-cs"/>
          <a:sym typeface="Helvetica"/>
        </a:defRPr>
      </a:lvl2pPr>
      <a:lvl3pPr marL="0" marR="0" indent="457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1" i="0" u="none" strike="noStrike" cap="none" spc="0" baseline="0">
          <a:ln>
            <a:noFill/>
          </a:ln>
          <a:solidFill>
            <a:srgbClr val="00ADC5"/>
          </a:solidFill>
          <a:uFillTx/>
          <a:latin typeface="+mj-lt"/>
          <a:ea typeface="+mj-ea"/>
          <a:cs typeface="+mj-cs"/>
          <a:sym typeface="Helvetica"/>
        </a:defRPr>
      </a:lvl3pPr>
      <a:lvl4pPr marL="0" marR="0" indent="685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1" i="0" u="none" strike="noStrike" cap="none" spc="0" baseline="0">
          <a:ln>
            <a:noFill/>
          </a:ln>
          <a:solidFill>
            <a:srgbClr val="00ADC5"/>
          </a:solidFill>
          <a:uFillTx/>
          <a:latin typeface="+mj-lt"/>
          <a:ea typeface="+mj-ea"/>
          <a:cs typeface="+mj-cs"/>
          <a:sym typeface="Helvetica"/>
        </a:defRPr>
      </a:lvl4pPr>
      <a:lvl5pPr marL="0" marR="0" indent="9144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1" i="0" u="none" strike="noStrike" cap="none" spc="0" baseline="0">
          <a:ln>
            <a:noFill/>
          </a:ln>
          <a:solidFill>
            <a:srgbClr val="00ADC5"/>
          </a:solidFill>
          <a:uFillTx/>
          <a:latin typeface="+mj-lt"/>
          <a:ea typeface="+mj-ea"/>
          <a:cs typeface="+mj-cs"/>
          <a:sym typeface="Helvetica"/>
        </a:defRPr>
      </a:lvl5pPr>
      <a:lvl6pPr marL="0" marR="0" indent="11430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1" i="0" u="none" strike="noStrike" cap="none" spc="0" baseline="0">
          <a:ln>
            <a:noFill/>
          </a:ln>
          <a:solidFill>
            <a:srgbClr val="00ADC5"/>
          </a:solidFill>
          <a:uFillTx/>
          <a:latin typeface="+mj-lt"/>
          <a:ea typeface="+mj-ea"/>
          <a:cs typeface="+mj-cs"/>
          <a:sym typeface="Helvetica"/>
        </a:defRPr>
      </a:lvl6pPr>
      <a:lvl7pPr marL="0" marR="0" indent="13716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1" i="0" u="none" strike="noStrike" cap="none" spc="0" baseline="0">
          <a:ln>
            <a:noFill/>
          </a:ln>
          <a:solidFill>
            <a:srgbClr val="00ADC5"/>
          </a:solidFill>
          <a:uFillTx/>
          <a:latin typeface="+mj-lt"/>
          <a:ea typeface="+mj-ea"/>
          <a:cs typeface="+mj-cs"/>
          <a:sym typeface="Helvetica"/>
        </a:defRPr>
      </a:lvl7pPr>
      <a:lvl8pPr marL="0" marR="0" indent="16002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1" i="0" u="none" strike="noStrike" cap="none" spc="0" baseline="0">
          <a:ln>
            <a:noFill/>
          </a:ln>
          <a:solidFill>
            <a:srgbClr val="00ADC5"/>
          </a:solidFill>
          <a:uFillTx/>
          <a:latin typeface="+mj-lt"/>
          <a:ea typeface="+mj-ea"/>
          <a:cs typeface="+mj-cs"/>
          <a:sym typeface="Helvetica"/>
        </a:defRPr>
      </a:lvl8pPr>
      <a:lvl9pPr marL="0" marR="0" indent="1828800" algn="l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700" b="1" i="0" u="none" strike="noStrike" cap="none" spc="0" baseline="0">
          <a:ln>
            <a:noFill/>
          </a:ln>
          <a:solidFill>
            <a:srgbClr val="00ADC5"/>
          </a:solidFill>
          <a:uFillTx/>
          <a:latin typeface="+mj-lt"/>
          <a:ea typeface="+mj-ea"/>
          <a:cs typeface="+mj-cs"/>
          <a:sym typeface="Helvetica"/>
        </a:defRPr>
      </a:lvl9pPr>
    </p:titleStyle>
    <p:bodyStyle>
      <a:lvl1pPr marL="444500" marR="0" indent="-444500" algn="l" defTabSz="584200" rtl="0" latinLnBrk="0">
        <a:lnSpc>
          <a:spcPct val="125000"/>
        </a:lnSpc>
        <a:spcBef>
          <a:spcPts val="0"/>
        </a:spcBef>
        <a:spcAft>
          <a:spcPts val="0"/>
        </a:spcAft>
        <a:buClr>
          <a:srgbClr val="00ADC5"/>
        </a:buClr>
        <a:buSzPct val="85000"/>
        <a:buFont typeface="Wingdings" panose="05000000000000000000" pitchFamily="2" charset="2"/>
        <a:buChar char="§"/>
        <a:tabLst/>
        <a:defRPr sz="3600" b="0" i="0" u="none" strike="noStrike" cap="none" spc="0" baseline="0">
          <a:ln>
            <a:noFill/>
          </a:ln>
          <a:solidFill>
            <a:srgbClr val="283533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25000"/>
        </a:lnSpc>
        <a:spcBef>
          <a:spcPts val="0"/>
        </a:spcBef>
        <a:spcAft>
          <a:spcPts val="0"/>
        </a:spcAft>
        <a:buClr>
          <a:srgbClr val="00ADC5"/>
        </a:buClr>
        <a:buSzPct val="85000"/>
        <a:buFont typeface="Wingdings" panose="05000000000000000000" pitchFamily="2" charset="2"/>
        <a:buChar char="§"/>
        <a:tabLst/>
        <a:defRPr sz="3200" b="0" i="0" u="none" strike="noStrike" cap="none" spc="0" baseline="0">
          <a:ln>
            <a:noFill/>
          </a:ln>
          <a:solidFill>
            <a:srgbClr val="283533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25000"/>
        </a:lnSpc>
        <a:spcBef>
          <a:spcPts val="0"/>
        </a:spcBef>
        <a:spcAft>
          <a:spcPts val="0"/>
        </a:spcAft>
        <a:buClr>
          <a:srgbClr val="00ADC5"/>
        </a:buClr>
        <a:buSzPct val="85000"/>
        <a:buFont typeface="Wingdings" panose="05000000000000000000" pitchFamily="2" charset="2"/>
        <a:buChar char="§"/>
        <a:tabLst/>
        <a:defRPr sz="2800" b="0" i="0" u="none" strike="noStrike" cap="none" spc="0" baseline="0">
          <a:ln>
            <a:noFill/>
          </a:ln>
          <a:solidFill>
            <a:srgbClr val="283533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25000"/>
        </a:lnSpc>
        <a:spcBef>
          <a:spcPts val="0"/>
        </a:spcBef>
        <a:spcAft>
          <a:spcPts val="0"/>
        </a:spcAft>
        <a:buClr>
          <a:srgbClr val="00ADC5"/>
        </a:buClr>
        <a:buSzPct val="85000"/>
        <a:buFont typeface="Wingdings" panose="05000000000000000000" pitchFamily="2" charset="2"/>
        <a:buChar char="§"/>
        <a:tabLst/>
        <a:defRPr sz="2400" b="0" i="0" u="none" strike="noStrike" cap="none" spc="0" baseline="0">
          <a:ln>
            <a:noFill/>
          </a:ln>
          <a:solidFill>
            <a:srgbClr val="283533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25000"/>
        </a:lnSpc>
        <a:spcBef>
          <a:spcPts val="0"/>
        </a:spcBef>
        <a:spcAft>
          <a:spcPts val="0"/>
        </a:spcAft>
        <a:buClr>
          <a:srgbClr val="00ADC5"/>
        </a:buClr>
        <a:buSzPct val="85000"/>
        <a:buFont typeface="Wingdings" panose="05000000000000000000" pitchFamily="2" charset="2"/>
        <a:buChar char="§"/>
        <a:tabLst/>
        <a:defRPr sz="2400" b="0" i="0" u="none" strike="noStrike" cap="none" spc="0" baseline="0">
          <a:ln>
            <a:noFill/>
          </a:ln>
          <a:solidFill>
            <a:srgbClr val="283533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283533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283533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283533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600" b="0" i="0" u="none" strike="noStrike" cap="none" spc="0" baseline="0">
          <a:ln>
            <a:noFill/>
          </a:ln>
          <a:solidFill>
            <a:srgbClr val="283533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1191721" y="519113"/>
            <a:ext cx="14956824" cy="1885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1191721" y="2597151"/>
            <a:ext cx="14956824" cy="6188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191720" y="9040813"/>
            <a:ext cx="3901135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FCA08-3936-4691-8CD8-BB080CE2F3A2}" type="datetime1">
              <a:rPr lang="nl-BE" smtClean="0"/>
              <a:t>30/06/2023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5744809" y="9040813"/>
            <a:ext cx="5850645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12247408" y="9040813"/>
            <a:ext cx="3901136" cy="5191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EEFB1-0DE8-4B17-B2F8-14AF6EDBCCA9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708978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svg"/><Relationship Id="rId18" Type="http://schemas.openxmlformats.org/officeDocument/2006/relationships/image" Target="../media/image131.png"/><Relationship Id="rId26" Type="http://schemas.openxmlformats.org/officeDocument/2006/relationships/image" Target="../media/image141.png"/><Relationship Id="rId39" Type="http://schemas.openxmlformats.org/officeDocument/2006/relationships/image" Target="../media/image134.svg"/><Relationship Id="rId21" Type="http://schemas.openxmlformats.org/officeDocument/2006/relationships/image" Target="../media/image150.svg"/><Relationship Id="rId34" Type="http://schemas.openxmlformats.org/officeDocument/2006/relationships/image" Target="../media/image153.png"/><Relationship Id="rId42" Type="http://schemas.openxmlformats.org/officeDocument/2006/relationships/image" Target="../media/image157.png"/><Relationship Id="rId47" Type="http://schemas.openxmlformats.org/officeDocument/2006/relationships/image" Target="../media/image162.svg"/><Relationship Id="rId50" Type="http://schemas.openxmlformats.org/officeDocument/2006/relationships/image" Target="../media/image165.png"/><Relationship Id="rId7" Type="http://schemas.openxmlformats.org/officeDocument/2006/relationships/image" Target="../media/image120.svg"/><Relationship Id="rId2" Type="http://schemas.openxmlformats.org/officeDocument/2006/relationships/image" Target="../media/image115.png"/><Relationship Id="rId16" Type="http://schemas.openxmlformats.org/officeDocument/2006/relationships/image" Target="../media/image147.png"/><Relationship Id="rId29" Type="http://schemas.openxmlformats.org/officeDocument/2006/relationships/image" Target="../media/image144.svg"/><Relationship Id="rId11" Type="http://schemas.openxmlformats.org/officeDocument/2006/relationships/image" Target="../media/image124.svg"/><Relationship Id="rId24" Type="http://schemas.openxmlformats.org/officeDocument/2006/relationships/image" Target="../media/image139.png"/><Relationship Id="rId32" Type="http://schemas.openxmlformats.org/officeDocument/2006/relationships/image" Target="../media/image151.png"/><Relationship Id="rId37" Type="http://schemas.openxmlformats.org/officeDocument/2006/relationships/image" Target="../media/image130.svg"/><Relationship Id="rId40" Type="http://schemas.openxmlformats.org/officeDocument/2006/relationships/image" Target="../media/image155.png"/><Relationship Id="rId45" Type="http://schemas.openxmlformats.org/officeDocument/2006/relationships/image" Target="../media/image160.svg"/><Relationship Id="rId53" Type="http://schemas.openxmlformats.org/officeDocument/2006/relationships/image" Target="../media/image168.svg"/><Relationship Id="rId5" Type="http://schemas.openxmlformats.org/officeDocument/2006/relationships/image" Target="../media/image118.svg"/><Relationship Id="rId10" Type="http://schemas.openxmlformats.org/officeDocument/2006/relationships/image" Target="../media/image123.png"/><Relationship Id="rId19" Type="http://schemas.openxmlformats.org/officeDocument/2006/relationships/image" Target="../media/image132.svg"/><Relationship Id="rId31" Type="http://schemas.openxmlformats.org/officeDocument/2006/relationships/image" Target="../media/image126.svg"/><Relationship Id="rId44" Type="http://schemas.openxmlformats.org/officeDocument/2006/relationships/image" Target="../media/image159.png"/><Relationship Id="rId52" Type="http://schemas.openxmlformats.org/officeDocument/2006/relationships/image" Target="../media/image167.png"/><Relationship Id="rId4" Type="http://schemas.openxmlformats.org/officeDocument/2006/relationships/image" Target="../media/image117.png"/><Relationship Id="rId9" Type="http://schemas.openxmlformats.org/officeDocument/2006/relationships/image" Target="../media/image122.svg"/><Relationship Id="rId14" Type="http://schemas.openxmlformats.org/officeDocument/2006/relationships/image" Target="../media/image127.png"/><Relationship Id="rId22" Type="http://schemas.openxmlformats.org/officeDocument/2006/relationships/image" Target="../media/image137.png"/><Relationship Id="rId27" Type="http://schemas.openxmlformats.org/officeDocument/2006/relationships/image" Target="../media/image142.svg"/><Relationship Id="rId30" Type="http://schemas.openxmlformats.org/officeDocument/2006/relationships/image" Target="../media/image125.png"/><Relationship Id="rId35" Type="http://schemas.openxmlformats.org/officeDocument/2006/relationships/image" Target="../media/image154.svg"/><Relationship Id="rId43" Type="http://schemas.openxmlformats.org/officeDocument/2006/relationships/image" Target="../media/image158.svg"/><Relationship Id="rId48" Type="http://schemas.openxmlformats.org/officeDocument/2006/relationships/image" Target="../media/image163.png"/><Relationship Id="rId8" Type="http://schemas.openxmlformats.org/officeDocument/2006/relationships/image" Target="../media/image121.png"/><Relationship Id="rId51" Type="http://schemas.openxmlformats.org/officeDocument/2006/relationships/image" Target="../media/image166.svg"/><Relationship Id="rId3" Type="http://schemas.openxmlformats.org/officeDocument/2006/relationships/image" Target="../media/image116.svg"/><Relationship Id="rId12" Type="http://schemas.openxmlformats.org/officeDocument/2006/relationships/image" Target="../media/image145.png"/><Relationship Id="rId17" Type="http://schemas.openxmlformats.org/officeDocument/2006/relationships/image" Target="../media/image148.svg"/><Relationship Id="rId25" Type="http://schemas.openxmlformats.org/officeDocument/2006/relationships/image" Target="../media/image140.svg"/><Relationship Id="rId33" Type="http://schemas.openxmlformats.org/officeDocument/2006/relationships/image" Target="../media/image152.svg"/><Relationship Id="rId38" Type="http://schemas.openxmlformats.org/officeDocument/2006/relationships/image" Target="../media/image133.png"/><Relationship Id="rId46" Type="http://schemas.openxmlformats.org/officeDocument/2006/relationships/image" Target="../media/image161.png"/><Relationship Id="rId20" Type="http://schemas.openxmlformats.org/officeDocument/2006/relationships/image" Target="../media/image149.png"/><Relationship Id="rId41" Type="http://schemas.openxmlformats.org/officeDocument/2006/relationships/image" Target="../media/image156.svg"/><Relationship Id="rId54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15" Type="http://schemas.openxmlformats.org/officeDocument/2006/relationships/image" Target="../media/image128.svg"/><Relationship Id="rId23" Type="http://schemas.openxmlformats.org/officeDocument/2006/relationships/image" Target="../media/image138.svg"/><Relationship Id="rId28" Type="http://schemas.openxmlformats.org/officeDocument/2006/relationships/image" Target="../media/image143.png"/><Relationship Id="rId36" Type="http://schemas.openxmlformats.org/officeDocument/2006/relationships/image" Target="../media/image129.png"/><Relationship Id="rId49" Type="http://schemas.openxmlformats.org/officeDocument/2006/relationships/image" Target="../media/image164.sv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svg"/><Relationship Id="rId18" Type="http://schemas.openxmlformats.org/officeDocument/2006/relationships/image" Target="../media/image131.png"/><Relationship Id="rId26" Type="http://schemas.openxmlformats.org/officeDocument/2006/relationships/image" Target="../media/image141.png"/><Relationship Id="rId39" Type="http://schemas.openxmlformats.org/officeDocument/2006/relationships/image" Target="../media/image134.svg"/><Relationship Id="rId21" Type="http://schemas.openxmlformats.org/officeDocument/2006/relationships/image" Target="../media/image150.svg"/><Relationship Id="rId34" Type="http://schemas.openxmlformats.org/officeDocument/2006/relationships/image" Target="../media/image153.png"/><Relationship Id="rId42" Type="http://schemas.openxmlformats.org/officeDocument/2006/relationships/image" Target="../media/image157.png"/><Relationship Id="rId47" Type="http://schemas.openxmlformats.org/officeDocument/2006/relationships/image" Target="../media/image172.svg"/><Relationship Id="rId50" Type="http://schemas.openxmlformats.org/officeDocument/2006/relationships/image" Target="../media/image161.png"/><Relationship Id="rId55" Type="http://schemas.openxmlformats.org/officeDocument/2006/relationships/image" Target="../media/image166.svg"/><Relationship Id="rId7" Type="http://schemas.openxmlformats.org/officeDocument/2006/relationships/image" Target="../media/image120.svg"/><Relationship Id="rId2" Type="http://schemas.openxmlformats.org/officeDocument/2006/relationships/image" Target="../media/image115.png"/><Relationship Id="rId16" Type="http://schemas.openxmlformats.org/officeDocument/2006/relationships/image" Target="../media/image147.png"/><Relationship Id="rId29" Type="http://schemas.openxmlformats.org/officeDocument/2006/relationships/image" Target="../media/image144.svg"/><Relationship Id="rId11" Type="http://schemas.openxmlformats.org/officeDocument/2006/relationships/image" Target="../media/image124.svg"/><Relationship Id="rId24" Type="http://schemas.openxmlformats.org/officeDocument/2006/relationships/image" Target="../media/image139.png"/><Relationship Id="rId32" Type="http://schemas.openxmlformats.org/officeDocument/2006/relationships/image" Target="../media/image151.png"/><Relationship Id="rId37" Type="http://schemas.openxmlformats.org/officeDocument/2006/relationships/image" Target="../media/image130.svg"/><Relationship Id="rId40" Type="http://schemas.openxmlformats.org/officeDocument/2006/relationships/image" Target="../media/image155.png"/><Relationship Id="rId45" Type="http://schemas.openxmlformats.org/officeDocument/2006/relationships/image" Target="../media/image170.svg"/><Relationship Id="rId53" Type="http://schemas.openxmlformats.org/officeDocument/2006/relationships/image" Target="../media/image164.svg"/><Relationship Id="rId58" Type="http://schemas.openxmlformats.org/officeDocument/2006/relationships/image" Target="../media/image8.png"/><Relationship Id="rId5" Type="http://schemas.openxmlformats.org/officeDocument/2006/relationships/image" Target="../media/image118.svg"/><Relationship Id="rId19" Type="http://schemas.openxmlformats.org/officeDocument/2006/relationships/image" Target="../media/image132.svg"/><Relationship Id="rId4" Type="http://schemas.openxmlformats.org/officeDocument/2006/relationships/image" Target="../media/image117.png"/><Relationship Id="rId9" Type="http://schemas.openxmlformats.org/officeDocument/2006/relationships/image" Target="../media/image122.svg"/><Relationship Id="rId14" Type="http://schemas.openxmlformats.org/officeDocument/2006/relationships/image" Target="../media/image127.png"/><Relationship Id="rId22" Type="http://schemas.openxmlformats.org/officeDocument/2006/relationships/image" Target="../media/image137.png"/><Relationship Id="rId27" Type="http://schemas.openxmlformats.org/officeDocument/2006/relationships/image" Target="../media/image142.svg"/><Relationship Id="rId30" Type="http://schemas.openxmlformats.org/officeDocument/2006/relationships/image" Target="../media/image125.png"/><Relationship Id="rId35" Type="http://schemas.openxmlformats.org/officeDocument/2006/relationships/image" Target="../media/image154.svg"/><Relationship Id="rId43" Type="http://schemas.openxmlformats.org/officeDocument/2006/relationships/image" Target="../media/image158.svg"/><Relationship Id="rId48" Type="http://schemas.openxmlformats.org/officeDocument/2006/relationships/image" Target="../media/image159.png"/><Relationship Id="rId56" Type="http://schemas.openxmlformats.org/officeDocument/2006/relationships/image" Target="../media/image167.png"/><Relationship Id="rId8" Type="http://schemas.openxmlformats.org/officeDocument/2006/relationships/image" Target="../media/image121.png"/><Relationship Id="rId51" Type="http://schemas.openxmlformats.org/officeDocument/2006/relationships/image" Target="../media/image162.svg"/><Relationship Id="rId3" Type="http://schemas.openxmlformats.org/officeDocument/2006/relationships/image" Target="../media/image116.svg"/><Relationship Id="rId12" Type="http://schemas.openxmlformats.org/officeDocument/2006/relationships/image" Target="../media/image145.png"/><Relationship Id="rId17" Type="http://schemas.openxmlformats.org/officeDocument/2006/relationships/image" Target="../media/image148.svg"/><Relationship Id="rId25" Type="http://schemas.openxmlformats.org/officeDocument/2006/relationships/image" Target="../media/image140.svg"/><Relationship Id="rId33" Type="http://schemas.openxmlformats.org/officeDocument/2006/relationships/image" Target="../media/image152.svg"/><Relationship Id="rId38" Type="http://schemas.openxmlformats.org/officeDocument/2006/relationships/image" Target="../media/image133.png"/><Relationship Id="rId46" Type="http://schemas.openxmlformats.org/officeDocument/2006/relationships/image" Target="../media/image171.png"/><Relationship Id="rId20" Type="http://schemas.openxmlformats.org/officeDocument/2006/relationships/image" Target="../media/image149.png"/><Relationship Id="rId41" Type="http://schemas.openxmlformats.org/officeDocument/2006/relationships/image" Target="../media/image156.svg"/><Relationship Id="rId54" Type="http://schemas.openxmlformats.org/officeDocument/2006/relationships/image" Target="../media/image16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15" Type="http://schemas.openxmlformats.org/officeDocument/2006/relationships/image" Target="../media/image128.svg"/><Relationship Id="rId23" Type="http://schemas.openxmlformats.org/officeDocument/2006/relationships/image" Target="../media/image138.svg"/><Relationship Id="rId28" Type="http://schemas.openxmlformats.org/officeDocument/2006/relationships/image" Target="../media/image143.png"/><Relationship Id="rId36" Type="http://schemas.openxmlformats.org/officeDocument/2006/relationships/image" Target="../media/image129.png"/><Relationship Id="rId49" Type="http://schemas.openxmlformats.org/officeDocument/2006/relationships/image" Target="../media/image160.svg"/><Relationship Id="rId57" Type="http://schemas.openxmlformats.org/officeDocument/2006/relationships/image" Target="../media/image168.svg"/><Relationship Id="rId10" Type="http://schemas.openxmlformats.org/officeDocument/2006/relationships/image" Target="../media/image123.png"/><Relationship Id="rId31" Type="http://schemas.openxmlformats.org/officeDocument/2006/relationships/image" Target="../media/image126.svg"/><Relationship Id="rId44" Type="http://schemas.openxmlformats.org/officeDocument/2006/relationships/image" Target="../media/image169.png"/><Relationship Id="rId52" Type="http://schemas.openxmlformats.org/officeDocument/2006/relationships/image" Target="../media/image163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.svg"/><Relationship Id="rId18" Type="http://schemas.openxmlformats.org/officeDocument/2006/relationships/image" Target="../media/image108.png"/><Relationship Id="rId26" Type="http://schemas.openxmlformats.org/officeDocument/2006/relationships/image" Target="../media/image115.png"/><Relationship Id="rId39" Type="http://schemas.openxmlformats.org/officeDocument/2006/relationships/image" Target="../media/image142.svg"/><Relationship Id="rId21" Type="http://schemas.openxmlformats.org/officeDocument/2006/relationships/image" Target="../media/image178.svg"/><Relationship Id="rId34" Type="http://schemas.openxmlformats.org/officeDocument/2006/relationships/image" Target="../media/image143.png"/><Relationship Id="rId42" Type="http://schemas.openxmlformats.org/officeDocument/2006/relationships/image" Target="../media/image188.png"/><Relationship Id="rId7" Type="http://schemas.openxmlformats.org/officeDocument/2006/relationships/image" Target="../media/image95.svg"/><Relationship Id="rId2" Type="http://schemas.openxmlformats.org/officeDocument/2006/relationships/image" Target="../media/image173.png"/><Relationship Id="rId16" Type="http://schemas.openxmlformats.org/officeDocument/2006/relationships/image" Target="../media/image104.png"/><Relationship Id="rId20" Type="http://schemas.openxmlformats.org/officeDocument/2006/relationships/image" Target="../media/image177.png"/><Relationship Id="rId29" Type="http://schemas.openxmlformats.org/officeDocument/2006/relationships/image" Target="../media/image118.svg"/><Relationship Id="rId41" Type="http://schemas.openxmlformats.org/officeDocument/2006/relationships/hyperlink" Target="https://www.schoolplaten.com/afbeelding-regenboog-i22438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4.png"/><Relationship Id="rId11" Type="http://schemas.openxmlformats.org/officeDocument/2006/relationships/image" Target="../media/image99.svg"/><Relationship Id="rId24" Type="http://schemas.openxmlformats.org/officeDocument/2006/relationships/image" Target="../media/image181.png"/><Relationship Id="rId32" Type="http://schemas.openxmlformats.org/officeDocument/2006/relationships/image" Target="../media/image183.png"/><Relationship Id="rId37" Type="http://schemas.openxmlformats.org/officeDocument/2006/relationships/image" Target="../media/image186.svg"/><Relationship Id="rId40" Type="http://schemas.openxmlformats.org/officeDocument/2006/relationships/image" Target="../media/image187.jpeg"/><Relationship Id="rId5" Type="http://schemas.openxmlformats.org/officeDocument/2006/relationships/image" Target="../media/image176.svg"/><Relationship Id="rId15" Type="http://schemas.openxmlformats.org/officeDocument/2006/relationships/image" Target="../media/image103.svg"/><Relationship Id="rId23" Type="http://schemas.openxmlformats.org/officeDocument/2006/relationships/image" Target="../media/image180.svg"/><Relationship Id="rId28" Type="http://schemas.openxmlformats.org/officeDocument/2006/relationships/image" Target="../media/image117.png"/><Relationship Id="rId36" Type="http://schemas.openxmlformats.org/officeDocument/2006/relationships/image" Target="../media/image185.png"/><Relationship Id="rId10" Type="http://schemas.openxmlformats.org/officeDocument/2006/relationships/image" Target="../media/image98.png"/><Relationship Id="rId19" Type="http://schemas.openxmlformats.org/officeDocument/2006/relationships/image" Target="../media/image109.svg"/><Relationship Id="rId31" Type="http://schemas.openxmlformats.org/officeDocument/2006/relationships/image" Target="../media/image140.svg"/><Relationship Id="rId44" Type="http://schemas.openxmlformats.org/officeDocument/2006/relationships/image" Target="../media/image8.png"/><Relationship Id="rId4" Type="http://schemas.openxmlformats.org/officeDocument/2006/relationships/image" Target="../media/image175.png"/><Relationship Id="rId9" Type="http://schemas.openxmlformats.org/officeDocument/2006/relationships/image" Target="../media/image97.svg"/><Relationship Id="rId14" Type="http://schemas.openxmlformats.org/officeDocument/2006/relationships/image" Target="../media/image102.png"/><Relationship Id="rId22" Type="http://schemas.openxmlformats.org/officeDocument/2006/relationships/image" Target="../media/image179.png"/><Relationship Id="rId27" Type="http://schemas.openxmlformats.org/officeDocument/2006/relationships/image" Target="../media/image116.svg"/><Relationship Id="rId30" Type="http://schemas.openxmlformats.org/officeDocument/2006/relationships/image" Target="../media/image139.png"/><Relationship Id="rId35" Type="http://schemas.openxmlformats.org/officeDocument/2006/relationships/image" Target="../media/image144.svg"/><Relationship Id="rId43" Type="http://schemas.openxmlformats.org/officeDocument/2006/relationships/image" Target="../media/image189.svg"/><Relationship Id="rId8" Type="http://schemas.openxmlformats.org/officeDocument/2006/relationships/image" Target="../media/image96.png"/><Relationship Id="rId3" Type="http://schemas.openxmlformats.org/officeDocument/2006/relationships/image" Target="../media/image174.svg"/><Relationship Id="rId12" Type="http://schemas.openxmlformats.org/officeDocument/2006/relationships/image" Target="../media/image100.png"/><Relationship Id="rId17" Type="http://schemas.openxmlformats.org/officeDocument/2006/relationships/image" Target="../media/image105.svg"/><Relationship Id="rId25" Type="http://schemas.openxmlformats.org/officeDocument/2006/relationships/image" Target="../media/image182.svg"/><Relationship Id="rId33" Type="http://schemas.openxmlformats.org/officeDocument/2006/relationships/image" Target="../media/image184.svg"/><Relationship Id="rId38" Type="http://schemas.openxmlformats.org/officeDocument/2006/relationships/image" Target="../media/image1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png"/><Relationship Id="rId4" Type="http://schemas.openxmlformats.org/officeDocument/2006/relationships/image" Target="../media/image19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jpeg"/><Relationship Id="rId7" Type="http://schemas.openxmlformats.org/officeDocument/2006/relationships/image" Target="../media/image196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5.png"/><Relationship Id="rId5" Type="http://schemas.openxmlformats.org/officeDocument/2006/relationships/image" Target="../media/image194.svg"/><Relationship Id="rId4" Type="http://schemas.openxmlformats.org/officeDocument/2006/relationships/image" Target="../media/image193.png"/><Relationship Id="rId9" Type="http://schemas.openxmlformats.org/officeDocument/2006/relationships/image" Target="../media/image198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4.svg"/><Relationship Id="rId13" Type="http://schemas.openxmlformats.org/officeDocument/2006/relationships/image" Target="../media/image209.png"/><Relationship Id="rId3" Type="http://schemas.openxmlformats.org/officeDocument/2006/relationships/image" Target="../media/image199.png"/><Relationship Id="rId7" Type="http://schemas.openxmlformats.org/officeDocument/2006/relationships/image" Target="../media/image203.png"/><Relationship Id="rId12" Type="http://schemas.openxmlformats.org/officeDocument/2006/relationships/image" Target="../media/image208.svg"/><Relationship Id="rId2" Type="http://schemas.openxmlformats.org/officeDocument/2006/relationships/image" Target="../media/image8.png"/><Relationship Id="rId16" Type="http://schemas.openxmlformats.org/officeDocument/2006/relationships/image" Target="../media/image212.sv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2.svg"/><Relationship Id="rId11" Type="http://schemas.openxmlformats.org/officeDocument/2006/relationships/image" Target="../media/image207.png"/><Relationship Id="rId5" Type="http://schemas.openxmlformats.org/officeDocument/2006/relationships/image" Target="../media/image201.png"/><Relationship Id="rId15" Type="http://schemas.openxmlformats.org/officeDocument/2006/relationships/image" Target="../media/image211.png"/><Relationship Id="rId10" Type="http://schemas.openxmlformats.org/officeDocument/2006/relationships/image" Target="../media/image206.svg"/><Relationship Id="rId4" Type="http://schemas.openxmlformats.org/officeDocument/2006/relationships/image" Target="../media/image200.svg"/><Relationship Id="rId9" Type="http://schemas.openxmlformats.org/officeDocument/2006/relationships/image" Target="../media/image205.png"/><Relationship Id="rId14" Type="http://schemas.openxmlformats.org/officeDocument/2006/relationships/image" Target="../media/image210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39.jpeg"/><Relationship Id="rId21" Type="http://schemas.openxmlformats.org/officeDocument/2006/relationships/image" Target="../media/image34.png"/><Relationship Id="rId42" Type="http://schemas.openxmlformats.org/officeDocument/2006/relationships/image" Target="../media/image55.jpeg"/><Relationship Id="rId47" Type="http://schemas.openxmlformats.org/officeDocument/2006/relationships/image" Target="../media/image60.png"/><Relationship Id="rId63" Type="http://schemas.openxmlformats.org/officeDocument/2006/relationships/image" Target="../media/image76.png"/><Relationship Id="rId68" Type="http://schemas.openxmlformats.org/officeDocument/2006/relationships/image" Target="../media/image81.jpeg"/><Relationship Id="rId16" Type="http://schemas.openxmlformats.org/officeDocument/2006/relationships/image" Target="../media/image29.jpeg"/><Relationship Id="rId11" Type="http://schemas.openxmlformats.org/officeDocument/2006/relationships/image" Target="../media/image24.png"/><Relationship Id="rId24" Type="http://schemas.openxmlformats.org/officeDocument/2006/relationships/image" Target="../media/image37.jpe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40" Type="http://schemas.openxmlformats.org/officeDocument/2006/relationships/image" Target="../media/image53.png"/><Relationship Id="rId45" Type="http://schemas.openxmlformats.org/officeDocument/2006/relationships/image" Target="../media/image58.png"/><Relationship Id="rId53" Type="http://schemas.openxmlformats.org/officeDocument/2006/relationships/image" Target="../media/image66.jpeg"/><Relationship Id="rId58" Type="http://schemas.openxmlformats.org/officeDocument/2006/relationships/image" Target="../media/image71.jpeg"/><Relationship Id="rId66" Type="http://schemas.openxmlformats.org/officeDocument/2006/relationships/image" Target="../media/image79.png"/><Relationship Id="rId74" Type="http://schemas.openxmlformats.org/officeDocument/2006/relationships/image" Target="../media/image87.png"/><Relationship Id="rId79" Type="http://schemas.openxmlformats.org/officeDocument/2006/relationships/image" Target="../media/image92.png"/><Relationship Id="rId5" Type="http://schemas.openxmlformats.org/officeDocument/2006/relationships/image" Target="../media/image18.jpeg"/><Relationship Id="rId61" Type="http://schemas.openxmlformats.org/officeDocument/2006/relationships/image" Target="../media/image74.jpeg"/><Relationship Id="rId19" Type="http://schemas.openxmlformats.org/officeDocument/2006/relationships/image" Target="../media/image32.png"/><Relationship Id="rId14" Type="http://schemas.openxmlformats.org/officeDocument/2006/relationships/image" Target="../media/image27.jpe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jpeg"/><Relationship Id="rId35" Type="http://schemas.openxmlformats.org/officeDocument/2006/relationships/image" Target="../media/image48.jpeg"/><Relationship Id="rId43" Type="http://schemas.openxmlformats.org/officeDocument/2006/relationships/image" Target="../media/image56.png"/><Relationship Id="rId48" Type="http://schemas.openxmlformats.org/officeDocument/2006/relationships/image" Target="../media/image61.jpeg"/><Relationship Id="rId56" Type="http://schemas.openxmlformats.org/officeDocument/2006/relationships/image" Target="../media/image69.jpeg"/><Relationship Id="rId64" Type="http://schemas.openxmlformats.org/officeDocument/2006/relationships/image" Target="../media/image77.jpeg"/><Relationship Id="rId69" Type="http://schemas.openxmlformats.org/officeDocument/2006/relationships/image" Target="../media/image82.jpeg"/><Relationship Id="rId77" Type="http://schemas.openxmlformats.org/officeDocument/2006/relationships/image" Target="../media/image90.jpeg"/><Relationship Id="rId8" Type="http://schemas.openxmlformats.org/officeDocument/2006/relationships/image" Target="../media/image21.png"/><Relationship Id="rId51" Type="http://schemas.openxmlformats.org/officeDocument/2006/relationships/image" Target="../media/image64.jpeg"/><Relationship Id="rId72" Type="http://schemas.openxmlformats.org/officeDocument/2006/relationships/image" Target="../media/image85.png"/><Relationship Id="rId80" Type="http://schemas.openxmlformats.org/officeDocument/2006/relationships/image" Target="../media/image8.png"/><Relationship Id="rId3" Type="http://schemas.openxmlformats.org/officeDocument/2006/relationships/image" Target="../media/image16.jpeg"/><Relationship Id="rId12" Type="http://schemas.openxmlformats.org/officeDocument/2006/relationships/image" Target="../media/image25.png"/><Relationship Id="rId17" Type="http://schemas.openxmlformats.org/officeDocument/2006/relationships/image" Target="../media/image30.jpe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png"/><Relationship Id="rId46" Type="http://schemas.openxmlformats.org/officeDocument/2006/relationships/image" Target="../media/image59.png"/><Relationship Id="rId59" Type="http://schemas.openxmlformats.org/officeDocument/2006/relationships/image" Target="../media/image72.jpeg"/><Relationship Id="rId67" Type="http://schemas.openxmlformats.org/officeDocument/2006/relationships/image" Target="../media/image80.jpeg"/><Relationship Id="rId20" Type="http://schemas.openxmlformats.org/officeDocument/2006/relationships/image" Target="../media/image33.png"/><Relationship Id="rId41" Type="http://schemas.openxmlformats.org/officeDocument/2006/relationships/image" Target="../media/image54.png"/><Relationship Id="rId54" Type="http://schemas.openxmlformats.org/officeDocument/2006/relationships/image" Target="../media/image67.png"/><Relationship Id="rId62" Type="http://schemas.openxmlformats.org/officeDocument/2006/relationships/image" Target="../media/image75.jpeg"/><Relationship Id="rId70" Type="http://schemas.openxmlformats.org/officeDocument/2006/relationships/image" Target="../media/image83.png"/><Relationship Id="rId75" Type="http://schemas.openxmlformats.org/officeDocument/2006/relationships/image" Target="../media/image8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9.png"/><Relationship Id="rId15" Type="http://schemas.openxmlformats.org/officeDocument/2006/relationships/image" Target="../media/image28.jpe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49" Type="http://schemas.openxmlformats.org/officeDocument/2006/relationships/image" Target="../media/image62.jpeg"/><Relationship Id="rId57" Type="http://schemas.openxmlformats.org/officeDocument/2006/relationships/image" Target="../media/image70.jpeg"/><Relationship Id="rId10" Type="http://schemas.openxmlformats.org/officeDocument/2006/relationships/image" Target="../media/image23.png"/><Relationship Id="rId31" Type="http://schemas.openxmlformats.org/officeDocument/2006/relationships/image" Target="../media/image44.png"/><Relationship Id="rId44" Type="http://schemas.openxmlformats.org/officeDocument/2006/relationships/image" Target="../media/image57.png"/><Relationship Id="rId52" Type="http://schemas.openxmlformats.org/officeDocument/2006/relationships/image" Target="../media/image65.png"/><Relationship Id="rId60" Type="http://schemas.openxmlformats.org/officeDocument/2006/relationships/image" Target="../media/image73.jpeg"/><Relationship Id="rId65" Type="http://schemas.openxmlformats.org/officeDocument/2006/relationships/image" Target="../media/image78.jpeg"/><Relationship Id="rId73" Type="http://schemas.openxmlformats.org/officeDocument/2006/relationships/image" Target="../media/image86.png"/><Relationship Id="rId78" Type="http://schemas.openxmlformats.org/officeDocument/2006/relationships/image" Target="../media/image91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Relationship Id="rId13" Type="http://schemas.openxmlformats.org/officeDocument/2006/relationships/image" Target="../media/image26.jpeg"/><Relationship Id="rId18" Type="http://schemas.openxmlformats.org/officeDocument/2006/relationships/image" Target="../media/image31.jpeg"/><Relationship Id="rId39" Type="http://schemas.openxmlformats.org/officeDocument/2006/relationships/image" Target="../media/image52.png"/><Relationship Id="rId34" Type="http://schemas.openxmlformats.org/officeDocument/2006/relationships/image" Target="../media/image47.png"/><Relationship Id="rId50" Type="http://schemas.openxmlformats.org/officeDocument/2006/relationships/image" Target="../media/image63.jpeg"/><Relationship Id="rId55" Type="http://schemas.openxmlformats.org/officeDocument/2006/relationships/image" Target="../media/image68.png"/><Relationship Id="rId76" Type="http://schemas.openxmlformats.org/officeDocument/2006/relationships/image" Target="../media/image89.jpeg"/><Relationship Id="rId7" Type="http://schemas.openxmlformats.org/officeDocument/2006/relationships/image" Target="../media/image20.png"/><Relationship Id="rId71" Type="http://schemas.openxmlformats.org/officeDocument/2006/relationships/image" Target="../media/image84.png"/><Relationship Id="rId2" Type="http://schemas.openxmlformats.org/officeDocument/2006/relationships/image" Target="../media/image15.jpeg"/><Relationship Id="rId29" Type="http://schemas.openxmlformats.org/officeDocument/2006/relationships/image" Target="../media/image4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svg"/><Relationship Id="rId18" Type="http://schemas.openxmlformats.org/officeDocument/2006/relationships/image" Target="../media/image110.png"/><Relationship Id="rId3" Type="http://schemas.openxmlformats.org/officeDocument/2006/relationships/image" Target="../media/image95.svg"/><Relationship Id="rId21" Type="http://schemas.openxmlformats.org/officeDocument/2006/relationships/image" Target="../media/image113.png"/><Relationship Id="rId7" Type="http://schemas.openxmlformats.org/officeDocument/2006/relationships/image" Target="../media/image99.svg"/><Relationship Id="rId12" Type="http://schemas.openxmlformats.org/officeDocument/2006/relationships/image" Target="../media/image104.png"/><Relationship Id="rId17" Type="http://schemas.openxmlformats.org/officeDocument/2006/relationships/image" Target="../media/image109.svg"/><Relationship Id="rId25" Type="http://schemas.openxmlformats.org/officeDocument/2006/relationships/image" Target="../media/image8.png"/><Relationship Id="rId2" Type="http://schemas.openxmlformats.org/officeDocument/2006/relationships/image" Target="../media/image94.png"/><Relationship Id="rId16" Type="http://schemas.openxmlformats.org/officeDocument/2006/relationships/image" Target="../media/image108.png"/><Relationship Id="rId20" Type="http://schemas.openxmlformats.org/officeDocument/2006/relationships/image" Target="../media/image112.sv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98.png"/><Relationship Id="rId11" Type="http://schemas.openxmlformats.org/officeDocument/2006/relationships/image" Target="../media/image103.svg"/><Relationship Id="rId24" Type="http://schemas.microsoft.com/office/2007/relationships/hdphoto" Target="../media/hdphoto2.wdp"/><Relationship Id="rId5" Type="http://schemas.openxmlformats.org/officeDocument/2006/relationships/image" Target="../media/image97.svg"/><Relationship Id="rId15" Type="http://schemas.openxmlformats.org/officeDocument/2006/relationships/image" Target="../media/image107.svg"/><Relationship Id="rId23" Type="http://schemas.openxmlformats.org/officeDocument/2006/relationships/image" Target="../media/image114.png"/><Relationship Id="rId10" Type="http://schemas.openxmlformats.org/officeDocument/2006/relationships/image" Target="../media/image102.png"/><Relationship Id="rId19" Type="http://schemas.openxmlformats.org/officeDocument/2006/relationships/image" Target="../media/image111.svg"/><Relationship Id="rId4" Type="http://schemas.openxmlformats.org/officeDocument/2006/relationships/image" Target="../media/image96.png"/><Relationship Id="rId9" Type="http://schemas.openxmlformats.org/officeDocument/2006/relationships/image" Target="../media/image101.svg"/><Relationship Id="rId14" Type="http://schemas.openxmlformats.org/officeDocument/2006/relationships/image" Target="../media/image106.png"/><Relationship Id="rId22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svg"/><Relationship Id="rId18" Type="http://schemas.openxmlformats.org/officeDocument/2006/relationships/image" Target="../media/image131.png"/><Relationship Id="rId26" Type="http://schemas.openxmlformats.org/officeDocument/2006/relationships/image" Target="../media/image139.png"/><Relationship Id="rId3" Type="http://schemas.openxmlformats.org/officeDocument/2006/relationships/image" Target="../media/image116.svg"/><Relationship Id="rId21" Type="http://schemas.openxmlformats.org/officeDocument/2006/relationships/image" Target="../media/image134.svg"/><Relationship Id="rId7" Type="http://schemas.openxmlformats.org/officeDocument/2006/relationships/image" Target="../media/image120.svg"/><Relationship Id="rId12" Type="http://schemas.openxmlformats.org/officeDocument/2006/relationships/image" Target="../media/image125.png"/><Relationship Id="rId17" Type="http://schemas.openxmlformats.org/officeDocument/2006/relationships/image" Target="../media/image130.svg"/><Relationship Id="rId25" Type="http://schemas.openxmlformats.org/officeDocument/2006/relationships/image" Target="../media/image138.svg"/><Relationship Id="rId2" Type="http://schemas.openxmlformats.org/officeDocument/2006/relationships/image" Target="../media/image115.pn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29" Type="http://schemas.openxmlformats.org/officeDocument/2006/relationships/image" Target="../media/image142.sv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9.png"/><Relationship Id="rId11" Type="http://schemas.openxmlformats.org/officeDocument/2006/relationships/image" Target="../media/image124.svg"/><Relationship Id="rId24" Type="http://schemas.openxmlformats.org/officeDocument/2006/relationships/image" Target="../media/image137.png"/><Relationship Id="rId32" Type="http://schemas.openxmlformats.org/officeDocument/2006/relationships/image" Target="../media/image8.png"/><Relationship Id="rId5" Type="http://schemas.openxmlformats.org/officeDocument/2006/relationships/image" Target="../media/image118.svg"/><Relationship Id="rId15" Type="http://schemas.openxmlformats.org/officeDocument/2006/relationships/image" Target="../media/image128.svg"/><Relationship Id="rId23" Type="http://schemas.openxmlformats.org/officeDocument/2006/relationships/image" Target="../media/image136.svg"/><Relationship Id="rId28" Type="http://schemas.openxmlformats.org/officeDocument/2006/relationships/image" Target="../media/image141.png"/><Relationship Id="rId10" Type="http://schemas.openxmlformats.org/officeDocument/2006/relationships/image" Target="../media/image123.png"/><Relationship Id="rId19" Type="http://schemas.openxmlformats.org/officeDocument/2006/relationships/image" Target="../media/image132.svg"/><Relationship Id="rId31" Type="http://schemas.openxmlformats.org/officeDocument/2006/relationships/image" Target="../media/image144.svg"/><Relationship Id="rId4" Type="http://schemas.openxmlformats.org/officeDocument/2006/relationships/image" Target="../media/image117.png"/><Relationship Id="rId9" Type="http://schemas.openxmlformats.org/officeDocument/2006/relationships/image" Target="../media/image122.svg"/><Relationship Id="rId14" Type="http://schemas.openxmlformats.org/officeDocument/2006/relationships/image" Target="../media/image127.png"/><Relationship Id="rId22" Type="http://schemas.openxmlformats.org/officeDocument/2006/relationships/image" Target="../media/image135.png"/><Relationship Id="rId27" Type="http://schemas.openxmlformats.org/officeDocument/2006/relationships/image" Target="../media/image140.svg"/><Relationship Id="rId30" Type="http://schemas.openxmlformats.org/officeDocument/2006/relationships/image" Target="../media/image1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39C7A62A-CFD2-E243-82C1-B3DA5A475FC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"/>
          <a:stretch/>
        </p:blipFill>
        <p:spPr>
          <a:xfrm>
            <a:off x="20" y="10"/>
            <a:ext cx="17340243" cy="9753590"/>
          </a:xfrm>
          <a:prstGeom prst="rect">
            <a:avLst/>
          </a:prstGeom>
          <a:noFill/>
        </p:spPr>
      </p:pic>
      <p:sp>
        <p:nvSpPr>
          <p:cNvPr id="4" name="Titel 2">
            <a:extLst>
              <a:ext uri="{FF2B5EF4-FFF2-40B4-BE49-F238E27FC236}">
                <a16:creationId xmlns:a16="http://schemas.microsoft.com/office/drawing/2014/main" id="{12A74B78-D0E0-374B-B5BB-63EE0731C574}"/>
              </a:ext>
            </a:extLst>
          </p:cNvPr>
          <p:cNvSpPr txBox="1">
            <a:spLocks/>
          </p:cNvSpPr>
          <p:nvPr/>
        </p:nvSpPr>
        <p:spPr>
          <a:xfrm>
            <a:off x="792812" y="3290383"/>
            <a:ext cx="3487088" cy="1127633"/>
          </a:xfrm>
          <a:prstGeom prst="rect">
            <a:avLst/>
          </a:prstGeom>
        </p:spPr>
        <p:txBody>
          <a:bodyPr/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0" baseline="0">
                <a:ln>
                  <a:noFill/>
                </a:ln>
                <a:solidFill>
                  <a:srgbClr val="00ADC5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0" baseline="0">
                <a:ln>
                  <a:noFill/>
                </a:ln>
                <a:solidFill>
                  <a:srgbClr val="00ADC5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0" baseline="0">
                <a:ln>
                  <a:noFill/>
                </a:ln>
                <a:solidFill>
                  <a:srgbClr val="00ADC5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0" baseline="0">
                <a:ln>
                  <a:noFill/>
                </a:ln>
                <a:solidFill>
                  <a:srgbClr val="00ADC5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0" baseline="0">
                <a:ln>
                  <a:noFill/>
                </a:ln>
                <a:solidFill>
                  <a:srgbClr val="00ADC5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0" baseline="0">
                <a:ln>
                  <a:noFill/>
                </a:ln>
                <a:solidFill>
                  <a:srgbClr val="00ADC5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0" baseline="0">
                <a:ln>
                  <a:noFill/>
                </a:ln>
                <a:solidFill>
                  <a:srgbClr val="00ADC5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0" baseline="0">
                <a:ln>
                  <a:noFill/>
                </a:ln>
                <a:solidFill>
                  <a:srgbClr val="00ADC5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0" baseline="0">
                <a:ln>
                  <a:noFill/>
                </a:ln>
                <a:solidFill>
                  <a:srgbClr val="00ADC5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/>
            <a:r>
              <a:rPr lang="nl-BE">
                <a:solidFill>
                  <a:srgbClr val="40BFD2"/>
                </a:solidFill>
              </a:rPr>
              <a:t>Konekti</a:t>
            </a:r>
            <a:r>
              <a:rPr lang="nl-BE" b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nl-BE"/>
          </a:p>
        </p:txBody>
      </p:sp>
      <p:sp>
        <p:nvSpPr>
          <p:cNvPr id="5" name="Titel 2">
            <a:extLst>
              <a:ext uri="{FF2B5EF4-FFF2-40B4-BE49-F238E27FC236}">
                <a16:creationId xmlns:a16="http://schemas.microsoft.com/office/drawing/2014/main" id="{F1665220-B6A3-DAC2-8753-88261F92186E}"/>
              </a:ext>
            </a:extLst>
          </p:cNvPr>
          <p:cNvSpPr txBox="1">
            <a:spLocks/>
          </p:cNvSpPr>
          <p:nvPr/>
        </p:nvSpPr>
        <p:spPr>
          <a:xfrm>
            <a:off x="852668" y="4570416"/>
            <a:ext cx="7004988" cy="11276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b">
            <a:noAutofit/>
          </a:bodyPr>
          <a:lstStyle>
            <a:lvl1pPr marL="0" marR="0" indent="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0" baseline="0">
                <a:ln>
                  <a:noFill/>
                </a:ln>
                <a:solidFill>
                  <a:srgbClr val="00ADC5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1pPr>
            <a:lvl2pPr marL="0" marR="0" indent="228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0" baseline="0">
                <a:ln>
                  <a:noFill/>
                </a:ln>
                <a:solidFill>
                  <a:srgbClr val="00ADC5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2pPr>
            <a:lvl3pPr marL="0" marR="0" indent="457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0" baseline="0">
                <a:ln>
                  <a:noFill/>
                </a:ln>
                <a:solidFill>
                  <a:srgbClr val="00ADC5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3pPr>
            <a:lvl4pPr marL="0" marR="0" indent="685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0" baseline="0">
                <a:ln>
                  <a:noFill/>
                </a:ln>
                <a:solidFill>
                  <a:srgbClr val="00ADC5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4pPr>
            <a:lvl5pPr marL="0" marR="0" indent="9144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0" baseline="0">
                <a:ln>
                  <a:noFill/>
                </a:ln>
                <a:solidFill>
                  <a:srgbClr val="00ADC5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5pPr>
            <a:lvl6pPr marL="0" marR="0" indent="11430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0" baseline="0">
                <a:ln>
                  <a:noFill/>
                </a:ln>
                <a:solidFill>
                  <a:srgbClr val="00ADC5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6pPr>
            <a:lvl7pPr marL="0" marR="0" indent="13716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0" baseline="0">
                <a:ln>
                  <a:noFill/>
                </a:ln>
                <a:solidFill>
                  <a:srgbClr val="00ADC5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7pPr>
            <a:lvl8pPr marL="0" marR="0" indent="16002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0" baseline="0">
                <a:ln>
                  <a:noFill/>
                </a:ln>
                <a:solidFill>
                  <a:srgbClr val="00ADC5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8pPr>
            <a:lvl9pPr marL="0" marR="0" indent="1828800" algn="l" defTabSz="5842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700" b="1" i="0" u="none" strike="noStrike" cap="none" spc="0" baseline="0">
                <a:ln>
                  <a:noFill/>
                </a:ln>
                <a:solidFill>
                  <a:srgbClr val="00ADC5"/>
                </a:solidFill>
                <a:uFillTx/>
                <a:latin typeface="+mj-lt"/>
                <a:ea typeface="+mj-ea"/>
                <a:cs typeface="+mj-cs"/>
                <a:sym typeface="Helvetica"/>
              </a:defRPr>
            </a:lvl9pPr>
          </a:lstStyle>
          <a:p>
            <a:pPr hangingPunct="1"/>
            <a:r>
              <a:rPr lang="en-GB" sz="2800" b="0" dirty="0">
                <a:solidFill>
                  <a:srgbClr val="40BFD2"/>
                </a:solidFill>
              </a:rPr>
              <a:t>An inter-sectoral cooperation to support children and their families in vulnerable situations </a:t>
            </a:r>
          </a:p>
        </p:txBody>
      </p:sp>
    </p:spTree>
    <p:extLst>
      <p:ext uri="{BB962C8B-B14F-4D97-AF65-F5344CB8AC3E}">
        <p14:creationId xmlns:p14="http://schemas.microsoft.com/office/powerpoint/2010/main" val="2542566209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Held, vrouw silhouet">
            <a:extLst>
              <a:ext uri="{FF2B5EF4-FFF2-40B4-BE49-F238E27FC236}">
                <a16:creationId xmlns:a16="http://schemas.microsoft.com/office/drawing/2014/main" id="{6126F328-F491-4B8B-BEBC-C0E1102A4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6532" y="1820401"/>
            <a:ext cx="975360" cy="975360"/>
          </a:xfrm>
          <a:prstGeom prst="rect">
            <a:avLst/>
          </a:prstGeom>
        </p:spPr>
      </p:pic>
      <p:pic>
        <p:nvPicPr>
          <p:cNvPr id="5" name="Graphic 4" descr="Held, man silhouet">
            <a:extLst>
              <a:ext uri="{FF2B5EF4-FFF2-40B4-BE49-F238E27FC236}">
                <a16:creationId xmlns:a16="http://schemas.microsoft.com/office/drawing/2014/main" id="{13DCA235-8E30-4167-87F5-FF64732239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5838" y="2948207"/>
            <a:ext cx="975360" cy="975360"/>
          </a:xfrm>
          <a:prstGeom prst="rect">
            <a:avLst/>
          </a:prstGeom>
        </p:spPr>
      </p:pic>
      <p:pic>
        <p:nvPicPr>
          <p:cNvPr id="10" name="Graphic 9" descr="Schoolmeisje silhouet">
            <a:extLst>
              <a:ext uri="{FF2B5EF4-FFF2-40B4-BE49-F238E27FC236}">
                <a16:creationId xmlns:a16="http://schemas.microsoft.com/office/drawing/2014/main" id="{27779D61-2635-4966-B8B7-D6115B3813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1217" y="1716420"/>
            <a:ext cx="975360" cy="975360"/>
          </a:xfrm>
          <a:prstGeom prst="rect">
            <a:avLst/>
          </a:prstGeom>
        </p:spPr>
      </p:pic>
      <p:pic>
        <p:nvPicPr>
          <p:cNvPr id="18" name="Graphic 17" descr="Vraagteken met effen opvulling">
            <a:extLst>
              <a:ext uri="{FF2B5EF4-FFF2-40B4-BE49-F238E27FC236}">
                <a16:creationId xmlns:a16="http://schemas.microsoft.com/office/drawing/2014/main" id="{0D829E51-01E1-4643-855A-814D9FF964D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72810" y="1549145"/>
            <a:ext cx="264058" cy="264058"/>
          </a:xfrm>
          <a:prstGeom prst="rect">
            <a:avLst/>
          </a:prstGeom>
        </p:spPr>
      </p:pic>
      <p:pic>
        <p:nvPicPr>
          <p:cNvPr id="2" name="Graphic 1" descr="Baby silhouet">
            <a:extLst>
              <a:ext uri="{FF2B5EF4-FFF2-40B4-BE49-F238E27FC236}">
                <a16:creationId xmlns:a16="http://schemas.microsoft.com/office/drawing/2014/main" id="{C15BD864-B576-4972-9FE7-8F174E5AEA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81217" y="2931884"/>
            <a:ext cx="975360" cy="975360"/>
          </a:xfrm>
          <a:prstGeom prst="rect">
            <a:avLst/>
          </a:prstGeom>
        </p:spPr>
      </p:pic>
      <p:pic>
        <p:nvPicPr>
          <p:cNvPr id="19" name="Graphic 18" descr="Vraagteken met effen opvulling">
            <a:extLst>
              <a:ext uri="{FF2B5EF4-FFF2-40B4-BE49-F238E27FC236}">
                <a16:creationId xmlns:a16="http://schemas.microsoft.com/office/drawing/2014/main" id="{E1C398A6-56F7-4961-B0C9-A9DB228AF1D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36868" y="2691780"/>
            <a:ext cx="264058" cy="264058"/>
          </a:xfrm>
          <a:prstGeom prst="rect">
            <a:avLst/>
          </a:prstGeom>
        </p:spPr>
      </p:pic>
      <p:pic>
        <p:nvPicPr>
          <p:cNvPr id="7" name="Graphic 6" descr="Man met kinderwagen silhouet">
            <a:extLst>
              <a:ext uri="{FF2B5EF4-FFF2-40B4-BE49-F238E27FC236}">
                <a16:creationId xmlns:a16="http://schemas.microsoft.com/office/drawing/2014/main" id="{154AB276-F8B2-4486-9965-E6CDA0E2A78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81217" y="4349868"/>
            <a:ext cx="975360" cy="975360"/>
          </a:xfrm>
          <a:prstGeom prst="rect">
            <a:avLst/>
          </a:prstGeom>
        </p:spPr>
      </p:pic>
      <p:pic>
        <p:nvPicPr>
          <p:cNvPr id="20" name="Graphic 19" descr="Vraagteken met effen opvulling">
            <a:extLst>
              <a:ext uri="{FF2B5EF4-FFF2-40B4-BE49-F238E27FC236}">
                <a16:creationId xmlns:a16="http://schemas.microsoft.com/office/drawing/2014/main" id="{2BAD36F2-5BF2-49AC-9DFA-2A9EE18FED6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136868" y="4147347"/>
            <a:ext cx="264058" cy="264058"/>
          </a:xfrm>
          <a:prstGeom prst="rect">
            <a:avLst/>
          </a:prstGeom>
        </p:spPr>
      </p:pic>
      <p:pic>
        <p:nvPicPr>
          <p:cNvPr id="9" name="Graphic 8" descr="Schooljongen silhouet">
            <a:extLst>
              <a:ext uri="{FF2B5EF4-FFF2-40B4-BE49-F238E27FC236}">
                <a16:creationId xmlns:a16="http://schemas.microsoft.com/office/drawing/2014/main" id="{255A89A1-BC3A-43A5-84D3-B95AABFE44D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781217" y="5565331"/>
            <a:ext cx="975360" cy="975360"/>
          </a:xfrm>
          <a:prstGeom prst="rect">
            <a:avLst/>
          </a:prstGeom>
        </p:spPr>
      </p:pic>
      <p:pic>
        <p:nvPicPr>
          <p:cNvPr id="21" name="Graphic 20" descr="Vraagteken met effen opvulling">
            <a:extLst>
              <a:ext uri="{FF2B5EF4-FFF2-40B4-BE49-F238E27FC236}">
                <a16:creationId xmlns:a16="http://schemas.microsoft.com/office/drawing/2014/main" id="{3E686ACB-F826-4B3C-A04C-581685BD8C68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36868" y="5395719"/>
            <a:ext cx="264058" cy="264058"/>
          </a:xfrm>
          <a:prstGeom prst="rect">
            <a:avLst/>
          </a:prstGeom>
        </p:spPr>
      </p:pic>
      <p:pic>
        <p:nvPicPr>
          <p:cNvPr id="22" name="Graphic 21" descr="Vraagteken met effen opvulling">
            <a:extLst>
              <a:ext uri="{FF2B5EF4-FFF2-40B4-BE49-F238E27FC236}">
                <a16:creationId xmlns:a16="http://schemas.microsoft.com/office/drawing/2014/main" id="{95435030-46E9-425A-9DB7-79C7B66506C2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136868" y="6668128"/>
            <a:ext cx="264058" cy="264058"/>
          </a:xfrm>
          <a:prstGeom prst="rect">
            <a:avLst/>
          </a:prstGeom>
        </p:spPr>
      </p:pic>
      <p:pic>
        <p:nvPicPr>
          <p:cNvPr id="29" name="Graphic 28" descr="Held, man silhouet">
            <a:extLst>
              <a:ext uri="{FF2B5EF4-FFF2-40B4-BE49-F238E27FC236}">
                <a16:creationId xmlns:a16="http://schemas.microsoft.com/office/drawing/2014/main" id="{BA881E75-E90C-40DA-99BF-D452A964019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615838" y="4188180"/>
            <a:ext cx="975360" cy="975360"/>
          </a:xfrm>
          <a:prstGeom prst="rect">
            <a:avLst/>
          </a:prstGeom>
        </p:spPr>
      </p:pic>
      <p:pic>
        <p:nvPicPr>
          <p:cNvPr id="30" name="Graphic 29" descr="Held, vrouw silhouet">
            <a:extLst>
              <a:ext uri="{FF2B5EF4-FFF2-40B4-BE49-F238E27FC236}">
                <a16:creationId xmlns:a16="http://schemas.microsoft.com/office/drawing/2014/main" id="{180BBF92-DBB3-4C51-AE7F-3A82A33731A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637903" y="5692768"/>
            <a:ext cx="975360" cy="975360"/>
          </a:xfrm>
          <a:prstGeom prst="rect">
            <a:avLst/>
          </a:prstGeom>
        </p:spPr>
      </p:pic>
      <p:pic>
        <p:nvPicPr>
          <p:cNvPr id="31" name="Graphic 30" descr="Held, vrouw silhouet">
            <a:extLst>
              <a:ext uri="{FF2B5EF4-FFF2-40B4-BE49-F238E27FC236}">
                <a16:creationId xmlns:a16="http://schemas.microsoft.com/office/drawing/2014/main" id="{4886E423-3C45-4690-837A-F671E4FC0F8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615838" y="6850036"/>
            <a:ext cx="975360" cy="975360"/>
          </a:xfrm>
          <a:prstGeom prst="rect">
            <a:avLst/>
          </a:prstGeom>
        </p:spPr>
      </p:pic>
      <p:sp>
        <p:nvSpPr>
          <p:cNvPr id="32" name="Pijl: rechts 31">
            <a:extLst>
              <a:ext uri="{FF2B5EF4-FFF2-40B4-BE49-F238E27FC236}">
                <a16:creationId xmlns:a16="http://schemas.microsoft.com/office/drawing/2014/main" id="{F06701A6-11D2-4A74-9F3A-D249459A1D70}"/>
              </a:ext>
            </a:extLst>
          </p:cNvPr>
          <p:cNvSpPr/>
          <p:nvPr/>
        </p:nvSpPr>
        <p:spPr>
          <a:xfrm>
            <a:off x="8137359" y="1924385"/>
            <a:ext cx="1446330" cy="38369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840"/>
          </a:p>
        </p:txBody>
      </p:sp>
      <p:sp>
        <p:nvSpPr>
          <p:cNvPr id="37" name="Pijl: rechts 36">
            <a:extLst>
              <a:ext uri="{FF2B5EF4-FFF2-40B4-BE49-F238E27FC236}">
                <a16:creationId xmlns:a16="http://schemas.microsoft.com/office/drawing/2014/main" id="{EF3B9210-6F5A-41FA-B41B-0A3F202FC98A}"/>
              </a:ext>
            </a:extLst>
          </p:cNvPr>
          <p:cNvSpPr/>
          <p:nvPr/>
        </p:nvSpPr>
        <p:spPr>
          <a:xfrm>
            <a:off x="8062260" y="5872099"/>
            <a:ext cx="1051492" cy="383699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840"/>
          </a:p>
        </p:txBody>
      </p:sp>
      <p:sp>
        <p:nvSpPr>
          <p:cNvPr id="39" name="Pijl: rechts 38">
            <a:extLst>
              <a:ext uri="{FF2B5EF4-FFF2-40B4-BE49-F238E27FC236}">
                <a16:creationId xmlns:a16="http://schemas.microsoft.com/office/drawing/2014/main" id="{F5639382-6EE5-481D-9CE1-5BCE932D5B74}"/>
              </a:ext>
            </a:extLst>
          </p:cNvPr>
          <p:cNvSpPr/>
          <p:nvPr/>
        </p:nvSpPr>
        <p:spPr>
          <a:xfrm rot="1496430">
            <a:off x="8261796" y="5445583"/>
            <a:ext cx="1379691" cy="3836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840"/>
          </a:p>
        </p:txBody>
      </p:sp>
      <p:pic>
        <p:nvPicPr>
          <p:cNvPr id="28" name="Graphic 27" descr="Vraagteken met effen opvulling">
            <a:extLst>
              <a:ext uri="{FF2B5EF4-FFF2-40B4-BE49-F238E27FC236}">
                <a16:creationId xmlns:a16="http://schemas.microsoft.com/office/drawing/2014/main" id="{08CF8C0A-CB5E-4697-B935-57B48A2FC35A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228461" y="1556343"/>
            <a:ext cx="264058" cy="264058"/>
          </a:xfrm>
          <a:prstGeom prst="rect">
            <a:avLst/>
          </a:prstGeom>
        </p:spPr>
      </p:pic>
      <p:sp>
        <p:nvSpPr>
          <p:cNvPr id="34" name="Pijl: rechts 33">
            <a:extLst>
              <a:ext uri="{FF2B5EF4-FFF2-40B4-BE49-F238E27FC236}">
                <a16:creationId xmlns:a16="http://schemas.microsoft.com/office/drawing/2014/main" id="{98E31750-BDCA-4B00-A143-A1C5DC69EABF}"/>
              </a:ext>
            </a:extLst>
          </p:cNvPr>
          <p:cNvSpPr/>
          <p:nvPr/>
        </p:nvSpPr>
        <p:spPr>
          <a:xfrm>
            <a:off x="9353048" y="5910434"/>
            <a:ext cx="1051492" cy="38369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840"/>
          </a:p>
        </p:txBody>
      </p:sp>
      <p:pic>
        <p:nvPicPr>
          <p:cNvPr id="36" name="Graphic 35" descr="Vraagteken met effen opvulling">
            <a:extLst>
              <a:ext uri="{FF2B5EF4-FFF2-40B4-BE49-F238E27FC236}">
                <a16:creationId xmlns:a16="http://schemas.microsoft.com/office/drawing/2014/main" id="{182A289D-0C43-4839-B051-D84F12E3EA76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735571" y="5960740"/>
            <a:ext cx="264058" cy="264058"/>
          </a:xfrm>
          <a:prstGeom prst="rect">
            <a:avLst/>
          </a:prstGeom>
        </p:spPr>
      </p:pic>
      <p:pic>
        <p:nvPicPr>
          <p:cNvPr id="6" name="Graphic 5" descr="Uitroepteken met effen opvulling">
            <a:extLst>
              <a:ext uri="{FF2B5EF4-FFF2-40B4-BE49-F238E27FC236}">
                <a16:creationId xmlns:a16="http://schemas.microsoft.com/office/drawing/2014/main" id="{27749527-F55D-4AF8-805F-A0ECF6A6EFE5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254523" y="5960740"/>
            <a:ext cx="264058" cy="264058"/>
          </a:xfrm>
          <a:prstGeom prst="rect">
            <a:avLst/>
          </a:prstGeom>
        </p:spPr>
      </p:pic>
      <p:pic>
        <p:nvPicPr>
          <p:cNvPr id="40" name="Graphic 39" descr="Vraagteken met effen opvulling">
            <a:extLst>
              <a:ext uri="{FF2B5EF4-FFF2-40B4-BE49-F238E27FC236}">
                <a16:creationId xmlns:a16="http://schemas.microsoft.com/office/drawing/2014/main" id="{1B37FDB8-FE29-44E2-8AEC-F6D4A4CC0F0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45224" y="4820697"/>
            <a:ext cx="264058" cy="264058"/>
          </a:xfrm>
          <a:prstGeom prst="rect">
            <a:avLst/>
          </a:prstGeom>
        </p:spPr>
      </p:pic>
      <p:pic>
        <p:nvPicPr>
          <p:cNvPr id="41" name="Graphic 40" descr="Vraagteken met effen opvulling">
            <a:extLst>
              <a:ext uri="{FF2B5EF4-FFF2-40B4-BE49-F238E27FC236}">
                <a16:creationId xmlns:a16="http://schemas.microsoft.com/office/drawing/2014/main" id="{96134014-EA1D-4F0F-94F5-5EDA57806C0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95316" y="4820697"/>
            <a:ext cx="264058" cy="264058"/>
          </a:xfrm>
          <a:prstGeom prst="rect">
            <a:avLst/>
          </a:prstGeom>
        </p:spPr>
      </p:pic>
      <p:pic>
        <p:nvPicPr>
          <p:cNvPr id="42" name="Graphic 41" descr="Vraagteken met effen opvulling">
            <a:extLst>
              <a:ext uri="{FF2B5EF4-FFF2-40B4-BE49-F238E27FC236}">
                <a16:creationId xmlns:a16="http://schemas.microsoft.com/office/drawing/2014/main" id="{63D891E7-A068-4B86-92EA-B97022D7B26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45408" y="4820697"/>
            <a:ext cx="264058" cy="264058"/>
          </a:xfrm>
          <a:prstGeom prst="rect">
            <a:avLst/>
          </a:prstGeom>
        </p:spPr>
      </p:pic>
      <p:pic>
        <p:nvPicPr>
          <p:cNvPr id="46" name="Graphic 45" descr="Vraagteken met effen opvulling">
            <a:extLst>
              <a:ext uri="{FF2B5EF4-FFF2-40B4-BE49-F238E27FC236}">
                <a16:creationId xmlns:a16="http://schemas.microsoft.com/office/drawing/2014/main" id="{6F9742BC-54D6-4884-BB6F-369355515629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492519" y="6756840"/>
            <a:ext cx="264058" cy="264058"/>
          </a:xfrm>
          <a:prstGeom prst="rect">
            <a:avLst/>
          </a:prstGeom>
        </p:spPr>
      </p:pic>
      <p:pic>
        <p:nvPicPr>
          <p:cNvPr id="49" name="Graphic 48" descr="Vraagteken met effen opvulling">
            <a:extLst>
              <a:ext uri="{FF2B5EF4-FFF2-40B4-BE49-F238E27FC236}">
                <a16:creationId xmlns:a16="http://schemas.microsoft.com/office/drawing/2014/main" id="{F50DC6DD-ADB5-4CBA-8429-5CD8562ECD31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559142" y="6851845"/>
            <a:ext cx="264058" cy="264058"/>
          </a:xfrm>
          <a:prstGeom prst="rect">
            <a:avLst/>
          </a:prstGeom>
        </p:spPr>
      </p:pic>
      <p:pic>
        <p:nvPicPr>
          <p:cNvPr id="52" name="Graphic 51" descr="Vraagteken met effen opvulling">
            <a:extLst>
              <a:ext uri="{FF2B5EF4-FFF2-40B4-BE49-F238E27FC236}">
                <a16:creationId xmlns:a16="http://schemas.microsoft.com/office/drawing/2014/main" id="{0166C960-D884-47D6-904D-0B6FFA56E480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781217" y="6674143"/>
            <a:ext cx="264058" cy="264058"/>
          </a:xfrm>
          <a:prstGeom prst="rect">
            <a:avLst/>
          </a:prstGeom>
        </p:spPr>
      </p:pic>
      <p:pic>
        <p:nvPicPr>
          <p:cNvPr id="53" name="Graphic 52" descr="Gezin met twee kinderen silhouet">
            <a:extLst>
              <a:ext uri="{FF2B5EF4-FFF2-40B4-BE49-F238E27FC236}">
                <a16:creationId xmlns:a16="http://schemas.microsoft.com/office/drawing/2014/main" id="{FA250B42-394E-45F0-9890-943EA7192798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740782" y="6780795"/>
            <a:ext cx="975360" cy="975360"/>
          </a:xfrm>
          <a:prstGeom prst="rect">
            <a:avLst/>
          </a:prstGeom>
        </p:spPr>
      </p:pic>
      <p:pic>
        <p:nvPicPr>
          <p:cNvPr id="12" name="Graphic 11" descr="Klok met effen opvulling">
            <a:extLst>
              <a:ext uri="{FF2B5EF4-FFF2-40B4-BE49-F238E27FC236}">
                <a16:creationId xmlns:a16="http://schemas.microsoft.com/office/drawing/2014/main" id="{13A786D4-1603-41F7-8BA1-3594EB659AD2}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9945408" y="1984202"/>
            <a:ext cx="264058" cy="264058"/>
          </a:xfrm>
          <a:prstGeom prst="rect">
            <a:avLst/>
          </a:prstGeom>
        </p:spPr>
      </p:pic>
      <p:pic>
        <p:nvPicPr>
          <p:cNvPr id="77" name="Graphic 76" descr="Klok met effen opvulling">
            <a:extLst>
              <a:ext uri="{FF2B5EF4-FFF2-40B4-BE49-F238E27FC236}">
                <a16:creationId xmlns:a16="http://schemas.microsoft.com/office/drawing/2014/main" id="{ED1F7381-2BEF-4286-AFB6-D5FC49D07EAA}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1154914" y="1984202"/>
            <a:ext cx="264058" cy="264058"/>
          </a:xfrm>
          <a:prstGeom prst="rect">
            <a:avLst/>
          </a:prstGeom>
        </p:spPr>
      </p:pic>
      <p:pic>
        <p:nvPicPr>
          <p:cNvPr id="78" name="Graphic 77" descr="Klok met effen opvulling">
            <a:extLst>
              <a:ext uri="{FF2B5EF4-FFF2-40B4-BE49-F238E27FC236}">
                <a16:creationId xmlns:a16="http://schemas.microsoft.com/office/drawing/2014/main" id="{F619DEA9-C9FE-4617-8C44-123626CCA318}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2364419" y="1968609"/>
            <a:ext cx="264058" cy="264058"/>
          </a:xfrm>
          <a:prstGeom prst="rect">
            <a:avLst/>
          </a:prstGeom>
        </p:spPr>
      </p:pic>
      <p:pic>
        <p:nvPicPr>
          <p:cNvPr id="79" name="Graphic 78" descr="Klok met effen opvulling">
            <a:extLst>
              <a:ext uri="{FF2B5EF4-FFF2-40B4-BE49-F238E27FC236}">
                <a16:creationId xmlns:a16="http://schemas.microsoft.com/office/drawing/2014/main" id="{09BE297D-7104-9F4F-0142-EECCBD1BEEC3}"/>
              </a:ext>
            </a:extLst>
          </p:cNvPr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8288549" y="3150484"/>
            <a:ext cx="264058" cy="264058"/>
          </a:xfrm>
          <a:prstGeom prst="rect">
            <a:avLst/>
          </a:prstGeom>
        </p:spPr>
      </p:pic>
      <p:pic>
        <p:nvPicPr>
          <p:cNvPr id="81" name="Graphic 80" descr="Klok met effen opvulling">
            <a:extLst>
              <a:ext uri="{FF2B5EF4-FFF2-40B4-BE49-F238E27FC236}">
                <a16:creationId xmlns:a16="http://schemas.microsoft.com/office/drawing/2014/main" id="{1EFDBFDF-C059-0952-1840-D7256F388899}"/>
              </a:ext>
            </a:extLst>
          </p:cNvPr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2330432" y="3124391"/>
            <a:ext cx="264058" cy="264058"/>
          </a:xfrm>
          <a:prstGeom prst="rect">
            <a:avLst/>
          </a:prstGeom>
        </p:spPr>
      </p:pic>
      <p:pic>
        <p:nvPicPr>
          <p:cNvPr id="82" name="Graphic 81" descr="Klok met effen opvulling">
            <a:extLst>
              <a:ext uri="{FF2B5EF4-FFF2-40B4-BE49-F238E27FC236}">
                <a16:creationId xmlns:a16="http://schemas.microsoft.com/office/drawing/2014/main" id="{DBB5A0B6-24BE-6678-9A57-8FEA89D7FDE4}"/>
              </a:ext>
            </a:extLst>
          </p:cNvPr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0333896" y="3133763"/>
            <a:ext cx="264058" cy="264058"/>
          </a:xfrm>
          <a:prstGeom prst="rect">
            <a:avLst/>
          </a:prstGeom>
        </p:spPr>
      </p:pic>
      <p:pic>
        <p:nvPicPr>
          <p:cNvPr id="83" name="Graphic 82" descr="Klok met effen opvulling">
            <a:extLst>
              <a:ext uri="{FF2B5EF4-FFF2-40B4-BE49-F238E27FC236}">
                <a16:creationId xmlns:a16="http://schemas.microsoft.com/office/drawing/2014/main" id="{1DE24740-9278-F135-0D23-E9868757E046}"/>
              </a:ext>
            </a:extLst>
          </p:cNvPr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9286817" y="3124391"/>
            <a:ext cx="264058" cy="264058"/>
          </a:xfrm>
          <a:prstGeom prst="rect">
            <a:avLst/>
          </a:prstGeom>
        </p:spPr>
      </p:pic>
      <p:pic>
        <p:nvPicPr>
          <p:cNvPr id="84" name="Graphic 83" descr="Klok met effen opvulling">
            <a:extLst>
              <a:ext uri="{FF2B5EF4-FFF2-40B4-BE49-F238E27FC236}">
                <a16:creationId xmlns:a16="http://schemas.microsoft.com/office/drawing/2014/main" id="{43874329-5D6A-E15A-2ACE-0C0C18A2BFF1}"/>
              </a:ext>
            </a:extLst>
          </p:cNvPr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1332164" y="3124391"/>
            <a:ext cx="264058" cy="264058"/>
          </a:xfrm>
          <a:prstGeom prst="rect">
            <a:avLst/>
          </a:prstGeom>
        </p:spPr>
      </p:pic>
      <p:pic>
        <p:nvPicPr>
          <p:cNvPr id="86" name="Graphic 85" descr="Klok met effen opvulling">
            <a:extLst>
              <a:ext uri="{FF2B5EF4-FFF2-40B4-BE49-F238E27FC236}">
                <a16:creationId xmlns:a16="http://schemas.microsoft.com/office/drawing/2014/main" id="{5D4D88FF-625F-0BBC-6DE1-997531EBB8CC}"/>
              </a:ext>
            </a:extLst>
          </p:cNvPr>
          <p:cNvPicPr>
            <a:picLocks noChangeAspect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8169993" y="7089550"/>
            <a:ext cx="264058" cy="264058"/>
          </a:xfrm>
          <a:prstGeom prst="rect">
            <a:avLst/>
          </a:prstGeom>
        </p:spPr>
      </p:pic>
      <p:pic>
        <p:nvPicPr>
          <p:cNvPr id="87" name="Graphic 86" descr="Klok met effen opvulling">
            <a:extLst>
              <a:ext uri="{FF2B5EF4-FFF2-40B4-BE49-F238E27FC236}">
                <a16:creationId xmlns:a16="http://schemas.microsoft.com/office/drawing/2014/main" id="{3A86E61D-B4AA-E941-F532-C471DE56AF94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2211876" y="7063457"/>
            <a:ext cx="264058" cy="264058"/>
          </a:xfrm>
          <a:prstGeom prst="rect">
            <a:avLst/>
          </a:prstGeom>
        </p:spPr>
      </p:pic>
      <p:pic>
        <p:nvPicPr>
          <p:cNvPr id="88" name="Graphic 87" descr="Klok met effen opvulling">
            <a:extLst>
              <a:ext uri="{FF2B5EF4-FFF2-40B4-BE49-F238E27FC236}">
                <a16:creationId xmlns:a16="http://schemas.microsoft.com/office/drawing/2014/main" id="{D9085545-4762-4D34-9143-5E4787EC6AE0}"/>
              </a:ext>
            </a:extLst>
          </p:cNvPr>
          <p:cNvPicPr>
            <a:picLocks noChangeAspect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10215340" y="7072829"/>
            <a:ext cx="264058" cy="264058"/>
          </a:xfrm>
          <a:prstGeom prst="rect">
            <a:avLst/>
          </a:prstGeom>
        </p:spPr>
      </p:pic>
      <p:pic>
        <p:nvPicPr>
          <p:cNvPr id="89" name="Graphic 88" descr="Klok met effen opvulling">
            <a:extLst>
              <a:ext uri="{FF2B5EF4-FFF2-40B4-BE49-F238E27FC236}">
                <a16:creationId xmlns:a16="http://schemas.microsoft.com/office/drawing/2014/main" id="{7A12DA11-FB65-B32F-A72A-526BB9FF83CD}"/>
              </a:ext>
            </a:extLst>
          </p:cNvPr>
          <p:cNvPicPr>
            <a:picLocks noChangeAspect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9168261" y="7063457"/>
            <a:ext cx="264058" cy="264058"/>
          </a:xfrm>
          <a:prstGeom prst="rect">
            <a:avLst/>
          </a:prstGeom>
        </p:spPr>
      </p:pic>
      <p:pic>
        <p:nvPicPr>
          <p:cNvPr id="90" name="Graphic 89" descr="Klok met effen opvulling">
            <a:extLst>
              <a:ext uri="{FF2B5EF4-FFF2-40B4-BE49-F238E27FC236}">
                <a16:creationId xmlns:a16="http://schemas.microsoft.com/office/drawing/2014/main" id="{62BD9D6F-53DB-BEE2-6FEA-139256604C35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1213608" y="7063457"/>
            <a:ext cx="264058" cy="264058"/>
          </a:xfrm>
          <a:prstGeom prst="rect">
            <a:avLst/>
          </a:prstGeom>
        </p:spPr>
      </p:pic>
      <p:pic>
        <p:nvPicPr>
          <p:cNvPr id="91" name="Afbeelding 90" descr="Afbeelding met tekst, monitor, elektronica, scherm&#10;&#10;Automatisch gegenereerde beschrijving">
            <a:extLst>
              <a:ext uri="{FF2B5EF4-FFF2-40B4-BE49-F238E27FC236}">
                <a16:creationId xmlns:a16="http://schemas.microsoft.com/office/drawing/2014/main" id="{30173E5C-3B6B-BB12-0BB2-AB4352F540A9}"/>
              </a:ext>
            </a:extLst>
          </p:cNvPr>
          <p:cNvPicPr>
            <a:picLocks noChangeAspect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7049"/>
          <a:stretch/>
        </p:blipFill>
        <p:spPr>
          <a:xfrm>
            <a:off x="16057320" y="8421477"/>
            <a:ext cx="1282944" cy="1332124"/>
          </a:xfrm>
          <a:prstGeom prst="rect">
            <a:avLst/>
          </a:prstGeom>
        </p:spPr>
      </p:pic>
      <p:sp>
        <p:nvSpPr>
          <p:cNvPr id="92" name="Tekstvak 91">
            <a:extLst>
              <a:ext uri="{FF2B5EF4-FFF2-40B4-BE49-F238E27FC236}">
                <a16:creationId xmlns:a16="http://schemas.microsoft.com/office/drawing/2014/main" id="{34FCA1BF-DF92-FAAA-C9A7-EBFE25B53CE4}"/>
              </a:ext>
            </a:extLst>
          </p:cNvPr>
          <p:cNvSpPr txBox="1"/>
          <p:nvPr/>
        </p:nvSpPr>
        <p:spPr>
          <a:xfrm>
            <a:off x="16315410" y="8856706"/>
            <a:ext cx="76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08</a:t>
            </a:r>
          </a:p>
        </p:txBody>
      </p:sp>
    </p:spTree>
    <p:extLst>
      <p:ext uri="{BB962C8B-B14F-4D97-AF65-F5344CB8AC3E}">
        <p14:creationId xmlns:p14="http://schemas.microsoft.com/office/powerpoint/2010/main" val="360402882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Held, vrouw silhouet">
            <a:extLst>
              <a:ext uri="{FF2B5EF4-FFF2-40B4-BE49-F238E27FC236}">
                <a16:creationId xmlns:a16="http://schemas.microsoft.com/office/drawing/2014/main" id="{6126F328-F491-4B8B-BEBC-C0E1102A4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6532" y="1820401"/>
            <a:ext cx="975360" cy="975360"/>
          </a:xfrm>
          <a:prstGeom prst="rect">
            <a:avLst/>
          </a:prstGeom>
        </p:spPr>
      </p:pic>
      <p:pic>
        <p:nvPicPr>
          <p:cNvPr id="5" name="Graphic 4" descr="Held, man silhouet">
            <a:extLst>
              <a:ext uri="{FF2B5EF4-FFF2-40B4-BE49-F238E27FC236}">
                <a16:creationId xmlns:a16="http://schemas.microsoft.com/office/drawing/2014/main" id="{13DCA235-8E30-4167-87F5-FF64732239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5838" y="2948207"/>
            <a:ext cx="975360" cy="975360"/>
          </a:xfrm>
          <a:prstGeom prst="rect">
            <a:avLst/>
          </a:prstGeom>
        </p:spPr>
      </p:pic>
      <p:pic>
        <p:nvPicPr>
          <p:cNvPr id="10" name="Graphic 9" descr="Schoolmeisje silhouet">
            <a:extLst>
              <a:ext uri="{FF2B5EF4-FFF2-40B4-BE49-F238E27FC236}">
                <a16:creationId xmlns:a16="http://schemas.microsoft.com/office/drawing/2014/main" id="{27779D61-2635-4966-B8B7-D6115B38134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781217" y="1716420"/>
            <a:ext cx="975360" cy="975360"/>
          </a:xfrm>
          <a:prstGeom prst="rect">
            <a:avLst/>
          </a:prstGeom>
        </p:spPr>
      </p:pic>
      <p:pic>
        <p:nvPicPr>
          <p:cNvPr id="18" name="Graphic 17" descr="Vraagteken met effen opvulling">
            <a:extLst>
              <a:ext uri="{FF2B5EF4-FFF2-40B4-BE49-F238E27FC236}">
                <a16:creationId xmlns:a16="http://schemas.microsoft.com/office/drawing/2014/main" id="{0D829E51-01E1-4643-855A-814D9FF964D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72810" y="1549145"/>
            <a:ext cx="264058" cy="264058"/>
          </a:xfrm>
          <a:prstGeom prst="rect">
            <a:avLst/>
          </a:prstGeom>
        </p:spPr>
      </p:pic>
      <p:pic>
        <p:nvPicPr>
          <p:cNvPr id="2" name="Graphic 1" descr="Baby silhouet">
            <a:extLst>
              <a:ext uri="{FF2B5EF4-FFF2-40B4-BE49-F238E27FC236}">
                <a16:creationId xmlns:a16="http://schemas.microsoft.com/office/drawing/2014/main" id="{C15BD864-B576-4972-9FE7-8F174E5AEA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81217" y="2931884"/>
            <a:ext cx="975360" cy="975360"/>
          </a:xfrm>
          <a:prstGeom prst="rect">
            <a:avLst/>
          </a:prstGeom>
        </p:spPr>
      </p:pic>
      <p:pic>
        <p:nvPicPr>
          <p:cNvPr id="19" name="Graphic 18" descr="Vraagteken met effen opvulling">
            <a:extLst>
              <a:ext uri="{FF2B5EF4-FFF2-40B4-BE49-F238E27FC236}">
                <a16:creationId xmlns:a16="http://schemas.microsoft.com/office/drawing/2014/main" id="{E1C398A6-56F7-4961-B0C9-A9DB228AF1D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7136868" y="2691780"/>
            <a:ext cx="264058" cy="264058"/>
          </a:xfrm>
          <a:prstGeom prst="rect">
            <a:avLst/>
          </a:prstGeom>
        </p:spPr>
      </p:pic>
      <p:pic>
        <p:nvPicPr>
          <p:cNvPr id="7" name="Graphic 6" descr="Man met kinderwagen silhouet">
            <a:extLst>
              <a:ext uri="{FF2B5EF4-FFF2-40B4-BE49-F238E27FC236}">
                <a16:creationId xmlns:a16="http://schemas.microsoft.com/office/drawing/2014/main" id="{154AB276-F8B2-4486-9965-E6CDA0E2A78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81217" y="4349868"/>
            <a:ext cx="975360" cy="975360"/>
          </a:xfrm>
          <a:prstGeom prst="rect">
            <a:avLst/>
          </a:prstGeom>
        </p:spPr>
      </p:pic>
      <p:pic>
        <p:nvPicPr>
          <p:cNvPr id="20" name="Graphic 19" descr="Vraagteken met effen opvulling">
            <a:extLst>
              <a:ext uri="{FF2B5EF4-FFF2-40B4-BE49-F238E27FC236}">
                <a16:creationId xmlns:a16="http://schemas.microsoft.com/office/drawing/2014/main" id="{2BAD36F2-5BF2-49AC-9DFA-2A9EE18FED6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136868" y="4147347"/>
            <a:ext cx="264058" cy="264058"/>
          </a:xfrm>
          <a:prstGeom prst="rect">
            <a:avLst/>
          </a:prstGeom>
        </p:spPr>
      </p:pic>
      <p:pic>
        <p:nvPicPr>
          <p:cNvPr id="9" name="Graphic 8" descr="Schooljongen silhouet">
            <a:extLst>
              <a:ext uri="{FF2B5EF4-FFF2-40B4-BE49-F238E27FC236}">
                <a16:creationId xmlns:a16="http://schemas.microsoft.com/office/drawing/2014/main" id="{255A89A1-BC3A-43A5-84D3-B95AABFE44D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6815250" y="5553354"/>
            <a:ext cx="975360" cy="975360"/>
          </a:xfrm>
          <a:prstGeom prst="rect">
            <a:avLst/>
          </a:prstGeom>
        </p:spPr>
      </p:pic>
      <p:pic>
        <p:nvPicPr>
          <p:cNvPr id="21" name="Graphic 20" descr="Vraagteken met effen opvulling">
            <a:extLst>
              <a:ext uri="{FF2B5EF4-FFF2-40B4-BE49-F238E27FC236}">
                <a16:creationId xmlns:a16="http://schemas.microsoft.com/office/drawing/2014/main" id="{3E686ACB-F826-4B3C-A04C-581685BD8C68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7136868" y="5395719"/>
            <a:ext cx="264058" cy="264058"/>
          </a:xfrm>
          <a:prstGeom prst="rect">
            <a:avLst/>
          </a:prstGeom>
        </p:spPr>
      </p:pic>
      <p:pic>
        <p:nvPicPr>
          <p:cNvPr id="22" name="Graphic 21" descr="Vraagteken met effen opvulling">
            <a:extLst>
              <a:ext uri="{FF2B5EF4-FFF2-40B4-BE49-F238E27FC236}">
                <a16:creationId xmlns:a16="http://schemas.microsoft.com/office/drawing/2014/main" id="{95435030-46E9-425A-9DB7-79C7B66506C2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7136868" y="6668128"/>
            <a:ext cx="264058" cy="264058"/>
          </a:xfrm>
          <a:prstGeom prst="rect">
            <a:avLst/>
          </a:prstGeom>
        </p:spPr>
      </p:pic>
      <p:pic>
        <p:nvPicPr>
          <p:cNvPr id="29" name="Graphic 28" descr="Held, man silhouet">
            <a:extLst>
              <a:ext uri="{FF2B5EF4-FFF2-40B4-BE49-F238E27FC236}">
                <a16:creationId xmlns:a16="http://schemas.microsoft.com/office/drawing/2014/main" id="{BA881E75-E90C-40DA-99BF-D452A964019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2615838" y="4188180"/>
            <a:ext cx="975360" cy="975360"/>
          </a:xfrm>
          <a:prstGeom prst="rect">
            <a:avLst/>
          </a:prstGeom>
        </p:spPr>
      </p:pic>
      <p:pic>
        <p:nvPicPr>
          <p:cNvPr id="30" name="Graphic 29" descr="Held, vrouw silhouet">
            <a:extLst>
              <a:ext uri="{FF2B5EF4-FFF2-40B4-BE49-F238E27FC236}">
                <a16:creationId xmlns:a16="http://schemas.microsoft.com/office/drawing/2014/main" id="{180BBF92-DBB3-4C51-AE7F-3A82A33731A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637903" y="5692768"/>
            <a:ext cx="975360" cy="975360"/>
          </a:xfrm>
          <a:prstGeom prst="rect">
            <a:avLst/>
          </a:prstGeom>
        </p:spPr>
      </p:pic>
      <p:pic>
        <p:nvPicPr>
          <p:cNvPr id="31" name="Graphic 30" descr="Held, vrouw silhouet">
            <a:extLst>
              <a:ext uri="{FF2B5EF4-FFF2-40B4-BE49-F238E27FC236}">
                <a16:creationId xmlns:a16="http://schemas.microsoft.com/office/drawing/2014/main" id="{4886E423-3C45-4690-837A-F671E4FC0F8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615838" y="6850036"/>
            <a:ext cx="975360" cy="975360"/>
          </a:xfrm>
          <a:prstGeom prst="rect">
            <a:avLst/>
          </a:prstGeom>
        </p:spPr>
      </p:pic>
      <p:sp>
        <p:nvSpPr>
          <p:cNvPr id="32" name="Pijl: rechts 31">
            <a:extLst>
              <a:ext uri="{FF2B5EF4-FFF2-40B4-BE49-F238E27FC236}">
                <a16:creationId xmlns:a16="http://schemas.microsoft.com/office/drawing/2014/main" id="{F06701A6-11D2-4A74-9F3A-D249459A1D70}"/>
              </a:ext>
            </a:extLst>
          </p:cNvPr>
          <p:cNvSpPr/>
          <p:nvPr/>
        </p:nvSpPr>
        <p:spPr>
          <a:xfrm>
            <a:off x="8137359" y="1924385"/>
            <a:ext cx="1446330" cy="38369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840"/>
          </a:p>
        </p:txBody>
      </p:sp>
      <p:sp>
        <p:nvSpPr>
          <p:cNvPr id="37" name="Pijl: rechts 36">
            <a:extLst>
              <a:ext uri="{FF2B5EF4-FFF2-40B4-BE49-F238E27FC236}">
                <a16:creationId xmlns:a16="http://schemas.microsoft.com/office/drawing/2014/main" id="{EF3B9210-6F5A-41FA-B41B-0A3F202FC98A}"/>
              </a:ext>
            </a:extLst>
          </p:cNvPr>
          <p:cNvSpPr/>
          <p:nvPr/>
        </p:nvSpPr>
        <p:spPr>
          <a:xfrm>
            <a:off x="8062260" y="5872099"/>
            <a:ext cx="1051492" cy="383699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840"/>
          </a:p>
        </p:txBody>
      </p:sp>
      <p:sp>
        <p:nvSpPr>
          <p:cNvPr id="39" name="Pijl: rechts 38">
            <a:extLst>
              <a:ext uri="{FF2B5EF4-FFF2-40B4-BE49-F238E27FC236}">
                <a16:creationId xmlns:a16="http://schemas.microsoft.com/office/drawing/2014/main" id="{F5639382-6EE5-481D-9CE1-5BCE932D5B74}"/>
              </a:ext>
            </a:extLst>
          </p:cNvPr>
          <p:cNvSpPr/>
          <p:nvPr/>
        </p:nvSpPr>
        <p:spPr>
          <a:xfrm rot="1496430">
            <a:off x="8261796" y="5445583"/>
            <a:ext cx="1379691" cy="383699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840"/>
          </a:p>
        </p:txBody>
      </p:sp>
      <p:pic>
        <p:nvPicPr>
          <p:cNvPr id="28" name="Graphic 27" descr="Vraagteken met effen opvulling">
            <a:extLst>
              <a:ext uri="{FF2B5EF4-FFF2-40B4-BE49-F238E27FC236}">
                <a16:creationId xmlns:a16="http://schemas.microsoft.com/office/drawing/2014/main" id="{08CF8C0A-CB5E-4697-B935-57B48A2FC35A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228461" y="1556343"/>
            <a:ext cx="264058" cy="264058"/>
          </a:xfrm>
          <a:prstGeom prst="rect">
            <a:avLst/>
          </a:prstGeom>
        </p:spPr>
      </p:pic>
      <p:sp>
        <p:nvSpPr>
          <p:cNvPr id="34" name="Pijl: rechts 33">
            <a:extLst>
              <a:ext uri="{FF2B5EF4-FFF2-40B4-BE49-F238E27FC236}">
                <a16:creationId xmlns:a16="http://schemas.microsoft.com/office/drawing/2014/main" id="{98E31750-BDCA-4B00-A143-A1C5DC69EABF}"/>
              </a:ext>
            </a:extLst>
          </p:cNvPr>
          <p:cNvSpPr/>
          <p:nvPr/>
        </p:nvSpPr>
        <p:spPr>
          <a:xfrm>
            <a:off x="9353048" y="5910434"/>
            <a:ext cx="1051492" cy="38369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840"/>
          </a:p>
        </p:txBody>
      </p:sp>
      <p:pic>
        <p:nvPicPr>
          <p:cNvPr id="36" name="Graphic 35" descr="Vraagteken met effen opvulling">
            <a:extLst>
              <a:ext uri="{FF2B5EF4-FFF2-40B4-BE49-F238E27FC236}">
                <a16:creationId xmlns:a16="http://schemas.microsoft.com/office/drawing/2014/main" id="{182A289D-0C43-4839-B051-D84F12E3EA76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735571" y="5960740"/>
            <a:ext cx="264058" cy="264058"/>
          </a:xfrm>
          <a:prstGeom prst="rect">
            <a:avLst/>
          </a:prstGeom>
        </p:spPr>
      </p:pic>
      <p:pic>
        <p:nvPicPr>
          <p:cNvPr id="6" name="Graphic 5" descr="Uitroepteken met effen opvulling">
            <a:extLst>
              <a:ext uri="{FF2B5EF4-FFF2-40B4-BE49-F238E27FC236}">
                <a16:creationId xmlns:a16="http://schemas.microsoft.com/office/drawing/2014/main" id="{27749527-F55D-4AF8-805F-A0ECF6A6EFE5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1254523" y="5960740"/>
            <a:ext cx="264058" cy="264058"/>
          </a:xfrm>
          <a:prstGeom prst="rect">
            <a:avLst/>
          </a:prstGeom>
        </p:spPr>
      </p:pic>
      <p:pic>
        <p:nvPicPr>
          <p:cNvPr id="40" name="Graphic 39" descr="Vraagteken met effen opvulling">
            <a:extLst>
              <a:ext uri="{FF2B5EF4-FFF2-40B4-BE49-F238E27FC236}">
                <a16:creationId xmlns:a16="http://schemas.microsoft.com/office/drawing/2014/main" id="{1B37FDB8-FE29-44E2-8AEC-F6D4A4CC0F0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8245224" y="4820697"/>
            <a:ext cx="264058" cy="264058"/>
          </a:xfrm>
          <a:prstGeom prst="rect">
            <a:avLst/>
          </a:prstGeom>
        </p:spPr>
      </p:pic>
      <p:pic>
        <p:nvPicPr>
          <p:cNvPr id="41" name="Graphic 40" descr="Vraagteken met effen opvulling">
            <a:extLst>
              <a:ext uri="{FF2B5EF4-FFF2-40B4-BE49-F238E27FC236}">
                <a16:creationId xmlns:a16="http://schemas.microsoft.com/office/drawing/2014/main" id="{96134014-EA1D-4F0F-94F5-5EDA57806C02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095316" y="4820697"/>
            <a:ext cx="264058" cy="264058"/>
          </a:xfrm>
          <a:prstGeom prst="rect">
            <a:avLst/>
          </a:prstGeom>
        </p:spPr>
      </p:pic>
      <p:pic>
        <p:nvPicPr>
          <p:cNvPr id="42" name="Graphic 41" descr="Vraagteken met effen opvulling">
            <a:extLst>
              <a:ext uri="{FF2B5EF4-FFF2-40B4-BE49-F238E27FC236}">
                <a16:creationId xmlns:a16="http://schemas.microsoft.com/office/drawing/2014/main" id="{63D891E7-A068-4B86-92EA-B97022D7B26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9945408" y="4820697"/>
            <a:ext cx="264058" cy="264058"/>
          </a:xfrm>
          <a:prstGeom prst="rect">
            <a:avLst/>
          </a:prstGeom>
        </p:spPr>
      </p:pic>
      <p:pic>
        <p:nvPicPr>
          <p:cNvPr id="46" name="Graphic 45" descr="Vraagteken met effen opvulling">
            <a:extLst>
              <a:ext uri="{FF2B5EF4-FFF2-40B4-BE49-F238E27FC236}">
                <a16:creationId xmlns:a16="http://schemas.microsoft.com/office/drawing/2014/main" id="{6F9742BC-54D6-4884-BB6F-369355515629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7492519" y="6756840"/>
            <a:ext cx="264058" cy="264058"/>
          </a:xfrm>
          <a:prstGeom prst="rect">
            <a:avLst/>
          </a:prstGeom>
        </p:spPr>
      </p:pic>
      <p:pic>
        <p:nvPicPr>
          <p:cNvPr id="49" name="Graphic 48" descr="Vraagteken met effen opvulling">
            <a:extLst>
              <a:ext uri="{FF2B5EF4-FFF2-40B4-BE49-F238E27FC236}">
                <a16:creationId xmlns:a16="http://schemas.microsoft.com/office/drawing/2014/main" id="{F50DC6DD-ADB5-4CBA-8429-5CD8562ECD31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559142" y="6851845"/>
            <a:ext cx="264058" cy="264058"/>
          </a:xfrm>
          <a:prstGeom prst="rect">
            <a:avLst/>
          </a:prstGeom>
        </p:spPr>
      </p:pic>
      <p:pic>
        <p:nvPicPr>
          <p:cNvPr id="52" name="Graphic 51" descr="Vraagteken met effen opvulling">
            <a:extLst>
              <a:ext uri="{FF2B5EF4-FFF2-40B4-BE49-F238E27FC236}">
                <a16:creationId xmlns:a16="http://schemas.microsoft.com/office/drawing/2014/main" id="{0166C960-D884-47D6-904D-0B6FFA56E480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781217" y="6674143"/>
            <a:ext cx="264058" cy="264058"/>
          </a:xfrm>
          <a:prstGeom prst="rect">
            <a:avLst/>
          </a:prstGeom>
        </p:spPr>
      </p:pic>
      <p:pic>
        <p:nvPicPr>
          <p:cNvPr id="53" name="Graphic 52" descr="Gezin met twee kinderen silhouet">
            <a:extLst>
              <a:ext uri="{FF2B5EF4-FFF2-40B4-BE49-F238E27FC236}">
                <a16:creationId xmlns:a16="http://schemas.microsoft.com/office/drawing/2014/main" id="{FA250B42-394E-45F0-9890-943EA7192798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6740782" y="6780795"/>
            <a:ext cx="975360" cy="975360"/>
          </a:xfrm>
          <a:prstGeom prst="rect">
            <a:avLst/>
          </a:prstGeom>
        </p:spPr>
      </p:pic>
      <p:pic>
        <p:nvPicPr>
          <p:cNvPr id="12" name="Graphic 11" descr="Klok met effen opvulling">
            <a:extLst>
              <a:ext uri="{FF2B5EF4-FFF2-40B4-BE49-F238E27FC236}">
                <a16:creationId xmlns:a16="http://schemas.microsoft.com/office/drawing/2014/main" id="{13A786D4-1603-41F7-8BA1-3594EB659AD2}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9945408" y="1984202"/>
            <a:ext cx="264058" cy="264058"/>
          </a:xfrm>
          <a:prstGeom prst="rect">
            <a:avLst/>
          </a:prstGeom>
        </p:spPr>
      </p:pic>
      <p:pic>
        <p:nvPicPr>
          <p:cNvPr id="77" name="Graphic 76" descr="Klok met effen opvulling">
            <a:extLst>
              <a:ext uri="{FF2B5EF4-FFF2-40B4-BE49-F238E27FC236}">
                <a16:creationId xmlns:a16="http://schemas.microsoft.com/office/drawing/2014/main" id="{ED1F7381-2BEF-4286-AFB6-D5FC49D07EAA}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1154914" y="1984202"/>
            <a:ext cx="264058" cy="264058"/>
          </a:xfrm>
          <a:prstGeom prst="rect">
            <a:avLst/>
          </a:prstGeom>
        </p:spPr>
      </p:pic>
      <p:pic>
        <p:nvPicPr>
          <p:cNvPr id="78" name="Graphic 77" descr="Klok met effen opvulling">
            <a:extLst>
              <a:ext uri="{FF2B5EF4-FFF2-40B4-BE49-F238E27FC236}">
                <a16:creationId xmlns:a16="http://schemas.microsoft.com/office/drawing/2014/main" id="{F619DEA9-C9FE-4617-8C44-123626CCA318}"/>
              </a:ext>
            </a:extLst>
          </p:cNvPr>
          <p:cNvPicPr>
            <a:picLocks noChangeAspect="1"/>
          </p:cNvPicPr>
          <p:nvPr/>
        </p:nvPicPr>
        <p:blipFill>
          <a:blip r:embed="rId4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5"/>
              </a:ext>
            </a:extLst>
          </a:blip>
          <a:stretch>
            <a:fillRect/>
          </a:stretch>
        </p:blipFill>
        <p:spPr>
          <a:xfrm>
            <a:off x="12364419" y="1968609"/>
            <a:ext cx="264058" cy="264058"/>
          </a:xfrm>
          <a:prstGeom prst="rect">
            <a:avLst/>
          </a:prstGeom>
        </p:spPr>
      </p:pic>
      <p:pic>
        <p:nvPicPr>
          <p:cNvPr id="79" name="Graphic 78" descr="Schoolmeisje silhouet">
            <a:extLst>
              <a:ext uri="{FF2B5EF4-FFF2-40B4-BE49-F238E27FC236}">
                <a16:creationId xmlns:a16="http://schemas.microsoft.com/office/drawing/2014/main" id="{183A7AB8-FFD7-41D2-A204-AD3FB336A39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19794" y="1716418"/>
            <a:ext cx="975360" cy="975360"/>
          </a:xfrm>
          <a:prstGeom prst="rect">
            <a:avLst/>
          </a:prstGeom>
        </p:spPr>
      </p:pic>
      <p:pic>
        <p:nvPicPr>
          <p:cNvPr id="80" name="Graphic 79" descr="Baby silhouet">
            <a:extLst>
              <a:ext uri="{FF2B5EF4-FFF2-40B4-BE49-F238E27FC236}">
                <a16:creationId xmlns:a16="http://schemas.microsoft.com/office/drawing/2014/main" id="{9B0DD2E9-CFE2-48B6-9038-523AFFA0DE2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719794" y="2931882"/>
            <a:ext cx="975360" cy="975360"/>
          </a:xfrm>
          <a:prstGeom prst="rect">
            <a:avLst/>
          </a:prstGeom>
        </p:spPr>
      </p:pic>
      <p:pic>
        <p:nvPicPr>
          <p:cNvPr id="81" name="Graphic 80" descr="Man met kinderwagen silhouet">
            <a:extLst>
              <a:ext uri="{FF2B5EF4-FFF2-40B4-BE49-F238E27FC236}">
                <a16:creationId xmlns:a16="http://schemas.microsoft.com/office/drawing/2014/main" id="{754EABC0-3C4C-4A86-97D9-085A66983BB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719794" y="4349866"/>
            <a:ext cx="975360" cy="975360"/>
          </a:xfrm>
          <a:prstGeom prst="rect">
            <a:avLst/>
          </a:prstGeom>
        </p:spPr>
      </p:pic>
      <p:pic>
        <p:nvPicPr>
          <p:cNvPr id="82" name="Graphic 81" descr="Schooljongen silhouet">
            <a:extLst>
              <a:ext uri="{FF2B5EF4-FFF2-40B4-BE49-F238E27FC236}">
                <a16:creationId xmlns:a16="http://schemas.microsoft.com/office/drawing/2014/main" id="{82DE41FC-28D1-4096-9655-0B32FCFA2E3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5719794" y="5565329"/>
            <a:ext cx="975360" cy="975360"/>
          </a:xfrm>
          <a:prstGeom prst="rect">
            <a:avLst/>
          </a:prstGeom>
        </p:spPr>
      </p:pic>
      <p:pic>
        <p:nvPicPr>
          <p:cNvPr id="83" name="Graphic 82" descr="Gezin met twee kinderen silhouet">
            <a:extLst>
              <a:ext uri="{FF2B5EF4-FFF2-40B4-BE49-F238E27FC236}">
                <a16:creationId xmlns:a16="http://schemas.microsoft.com/office/drawing/2014/main" id="{87770C62-7680-472F-ADE7-7C04DCFE7CEE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5679359" y="6780793"/>
            <a:ext cx="975360" cy="975360"/>
          </a:xfrm>
          <a:prstGeom prst="rect">
            <a:avLst/>
          </a:prstGeom>
        </p:spPr>
      </p:pic>
      <p:pic>
        <p:nvPicPr>
          <p:cNvPr id="84" name="Graphic 83" descr="Schoolmeisje silhouet">
            <a:extLst>
              <a:ext uri="{FF2B5EF4-FFF2-40B4-BE49-F238E27FC236}">
                <a16:creationId xmlns:a16="http://schemas.microsoft.com/office/drawing/2014/main" id="{8DF774C3-A4A7-47F1-B6FD-3E3D8AD9B1C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658371" y="1716416"/>
            <a:ext cx="975360" cy="975360"/>
          </a:xfrm>
          <a:prstGeom prst="rect">
            <a:avLst/>
          </a:prstGeom>
        </p:spPr>
      </p:pic>
      <p:pic>
        <p:nvPicPr>
          <p:cNvPr id="85" name="Graphic 84" descr="Baby silhouet">
            <a:extLst>
              <a:ext uri="{FF2B5EF4-FFF2-40B4-BE49-F238E27FC236}">
                <a16:creationId xmlns:a16="http://schemas.microsoft.com/office/drawing/2014/main" id="{BABAA848-90BB-489A-8360-80E2E1EF9AD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658371" y="2931879"/>
            <a:ext cx="975360" cy="975360"/>
          </a:xfrm>
          <a:prstGeom prst="rect">
            <a:avLst/>
          </a:prstGeom>
        </p:spPr>
      </p:pic>
      <p:pic>
        <p:nvPicPr>
          <p:cNvPr id="86" name="Graphic 85" descr="Man met kinderwagen silhouet">
            <a:extLst>
              <a:ext uri="{FF2B5EF4-FFF2-40B4-BE49-F238E27FC236}">
                <a16:creationId xmlns:a16="http://schemas.microsoft.com/office/drawing/2014/main" id="{EF52D11C-B2FE-4FA0-8758-E1C727C936F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658371" y="4349863"/>
            <a:ext cx="975360" cy="975360"/>
          </a:xfrm>
          <a:prstGeom prst="rect">
            <a:avLst/>
          </a:prstGeom>
        </p:spPr>
      </p:pic>
      <p:pic>
        <p:nvPicPr>
          <p:cNvPr id="87" name="Graphic 86" descr="Schooljongen silhouet">
            <a:extLst>
              <a:ext uri="{FF2B5EF4-FFF2-40B4-BE49-F238E27FC236}">
                <a16:creationId xmlns:a16="http://schemas.microsoft.com/office/drawing/2014/main" id="{CACE6B75-AE61-4FC9-B1F0-FC9CF6D03F2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4658371" y="5565327"/>
            <a:ext cx="975360" cy="975360"/>
          </a:xfrm>
          <a:prstGeom prst="rect">
            <a:avLst/>
          </a:prstGeom>
        </p:spPr>
      </p:pic>
      <p:pic>
        <p:nvPicPr>
          <p:cNvPr id="88" name="Graphic 87" descr="Gezin met twee kinderen silhouet">
            <a:extLst>
              <a:ext uri="{FF2B5EF4-FFF2-40B4-BE49-F238E27FC236}">
                <a16:creationId xmlns:a16="http://schemas.microsoft.com/office/drawing/2014/main" id="{39BB6780-172D-4A84-9868-81A99A105501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1"/>
              </a:ext>
            </a:extLst>
          </a:blip>
          <a:stretch>
            <a:fillRect/>
          </a:stretch>
        </p:blipFill>
        <p:spPr>
          <a:xfrm>
            <a:off x="4617936" y="6780790"/>
            <a:ext cx="975360" cy="975360"/>
          </a:xfrm>
          <a:prstGeom prst="rect">
            <a:avLst/>
          </a:prstGeom>
        </p:spPr>
      </p:pic>
      <p:pic>
        <p:nvPicPr>
          <p:cNvPr id="89" name="Graphic 88" descr="Vraagteken met effen opvulling">
            <a:extLst>
              <a:ext uri="{FF2B5EF4-FFF2-40B4-BE49-F238E27FC236}">
                <a16:creationId xmlns:a16="http://schemas.microsoft.com/office/drawing/2014/main" id="{ECF8606A-68B3-4641-AD21-7FBB04A67462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5988693" y="6624812"/>
            <a:ext cx="264058" cy="264058"/>
          </a:xfrm>
          <a:prstGeom prst="rect">
            <a:avLst/>
          </a:prstGeom>
        </p:spPr>
      </p:pic>
      <p:pic>
        <p:nvPicPr>
          <p:cNvPr id="90" name="Graphic 89" descr="Vraagteken met effen opvulling">
            <a:extLst>
              <a:ext uri="{FF2B5EF4-FFF2-40B4-BE49-F238E27FC236}">
                <a16:creationId xmlns:a16="http://schemas.microsoft.com/office/drawing/2014/main" id="{DC3220B2-0D03-4640-8823-2A1C9C8976F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014594" y="5412793"/>
            <a:ext cx="264058" cy="264058"/>
          </a:xfrm>
          <a:prstGeom prst="rect">
            <a:avLst/>
          </a:prstGeom>
        </p:spPr>
      </p:pic>
      <p:pic>
        <p:nvPicPr>
          <p:cNvPr id="92" name="Graphic 91" descr="Vraagteken met effen opvulling">
            <a:extLst>
              <a:ext uri="{FF2B5EF4-FFF2-40B4-BE49-F238E27FC236}">
                <a16:creationId xmlns:a16="http://schemas.microsoft.com/office/drawing/2014/main" id="{899BE29F-2DAB-47EA-B5C5-DE79B31A6A8F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613016" y="6648761"/>
            <a:ext cx="264058" cy="264058"/>
          </a:xfrm>
          <a:prstGeom prst="rect">
            <a:avLst/>
          </a:prstGeom>
        </p:spPr>
      </p:pic>
      <p:pic>
        <p:nvPicPr>
          <p:cNvPr id="93" name="Graphic 92" descr="Vraagteken met effen opvulling">
            <a:extLst>
              <a:ext uri="{FF2B5EF4-FFF2-40B4-BE49-F238E27FC236}">
                <a16:creationId xmlns:a16="http://schemas.microsoft.com/office/drawing/2014/main" id="{084FBB91-02F9-464B-840C-3D3DD2DDB25F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4876353" y="4109760"/>
            <a:ext cx="264058" cy="264058"/>
          </a:xfrm>
          <a:prstGeom prst="rect">
            <a:avLst/>
          </a:prstGeom>
        </p:spPr>
      </p:pic>
      <p:pic>
        <p:nvPicPr>
          <p:cNvPr id="94" name="Graphic 93" descr="Vraagteken met effen opvulling">
            <a:extLst>
              <a:ext uri="{FF2B5EF4-FFF2-40B4-BE49-F238E27FC236}">
                <a16:creationId xmlns:a16="http://schemas.microsoft.com/office/drawing/2014/main" id="{D3A5919F-F341-48C1-80E6-3CB0740ED25F}"/>
              </a:ext>
            </a:extLst>
          </p:cNvPr>
          <p:cNvPicPr>
            <a:picLocks noChangeAspect="1"/>
          </p:cNvPicPr>
          <p:nvPr/>
        </p:nvPicPr>
        <p:blipFill>
          <a:blip r:embed="rId4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7"/>
              </a:ext>
            </a:extLst>
          </a:blip>
          <a:stretch>
            <a:fillRect/>
          </a:stretch>
        </p:blipFill>
        <p:spPr>
          <a:xfrm>
            <a:off x="5963113" y="4086925"/>
            <a:ext cx="264058" cy="264058"/>
          </a:xfrm>
          <a:prstGeom prst="rect">
            <a:avLst/>
          </a:prstGeom>
        </p:spPr>
      </p:pic>
      <p:pic>
        <p:nvPicPr>
          <p:cNvPr id="95" name="Graphic 94" descr="Vraagteken met effen opvulling">
            <a:extLst>
              <a:ext uri="{FF2B5EF4-FFF2-40B4-BE49-F238E27FC236}">
                <a16:creationId xmlns:a16="http://schemas.microsoft.com/office/drawing/2014/main" id="{D3F322D8-F94C-42D6-8EC2-27B4C3C8881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045111" y="2653193"/>
            <a:ext cx="264058" cy="264058"/>
          </a:xfrm>
          <a:prstGeom prst="rect">
            <a:avLst/>
          </a:prstGeom>
        </p:spPr>
      </p:pic>
      <p:pic>
        <p:nvPicPr>
          <p:cNvPr id="96" name="Graphic 95" descr="Vraagteken met effen opvulling">
            <a:extLst>
              <a:ext uri="{FF2B5EF4-FFF2-40B4-BE49-F238E27FC236}">
                <a16:creationId xmlns:a16="http://schemas.microsoft.com/office/drawing/2014/main" id="{89BD4CE1-166B-477B-9CE2-F812A019274F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4982247" y="2694949"/>
            <a:ext cx="264058" cy="264058"/>
          </a:xfrm>
          <a:prstGeom prst="rect">
            <a:avLst/>
          </a:prstGeom>
        </p:spPr>
      </p:pic>
      <p:pic>
        <p:nvPicPr>
          <p:cNvPr id="97" name="Graphic 96" descr="Vraagteken met effen opvulling">
            <a:extLst>
              <a:ext uri="{FF2B5EF4-FFF2-40B4-BE49-F238E27FC236}">
                <a16:creationId xmlns:a16="http://schemas.microsoft.com/office/drawing/2014/main" id="{7A9751DE-5B89-4256-B3D1-592D07EA03F9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6126322" y="5369102"/>
            <a:ext cx="264058" cy="264058"/>
          </a:xfrm>
          <a:prstGeom prst="rect">
            <a:avLst/>
          </a:prstGeom>
        </p:spPr>
      </p:pic>
      <p:pic>
        <p:nvPicPr>
          <p:cNvPr id="98" name="Graphic 97" descr="Vraagteken met effen opvulling">
            <a:extLst>
              <a:ext uri="{FF2B5EF4-FFF2-40B4-BE49-F238E27FC236}">
                <a16:creationId xmlns:a16="http://schemas.microsoft.com/office/drawing/2014/main" id="{64FBE5EB-978F-4371-A3F6-4DCA6468E88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08247" y="6668128"/>
            <a:ext cx="264058" cy="264058"/>
          </a:xfrm>
          <a:prstGeom prst="rect">
            <a:avLst/>
          </a:prstGeom>
        </p:spPr>
      </p:pic>
      <p:pic>
        <p:nvPicPr>
          <p:cNvPr id="100" name="Graphic 99" descr="Vraagteken met effen opvulling">
            <a:extLst>
              <a:ext uri="{FF2B5EF4-FFF2-40B4-BE49-F238E27FC236}">
                <a16:creationId xmlns:a16="http://schemas.microsoft.com/office/drawing/2014/main" id="{69C397BD-E8DB-4F51-B724-B538F0693710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5014594" y="1508120"/>
            <a:ext cx="264058" cy="264058"/>
          </a:xfrm>
          <a:prstGeom prst="rect">
            <a:avLst/>
          </a:prstGeom>
        </p:spPr>
      </p:pic>
      <p:pic>
        <p:nvPicPr>
          <p:cNvPr id="101" name="Graphic 100" descr="Vraagteken met effen opvulling">
            <a:extLst>
              <a:ext uri="{FF2B5EF4-FFF2-40B4-BE49-F238E27FC236}">
                <a16:creationId xmlns:a16="http://schemas.microsoft.com/office/drawing/2014/main" id="{6E626685-D7E7-41B4-B11E-C8428AE3C663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5898647" y="1555871"/>
            <a:ext cx="264058" cy="264058"/>
          </a:xfrm>
          <a:prstGeom prst="rect">
            <a:avLst/>
          </a:prstGeom>
        </p:spPr>
      </p:pic>
      <p:pic>
        <p:nvPicPr>
          <p:cNvPr id="102" name="Graphic 101" descr="Vraagteken met effen opvulling">
            <a:extLst>
              <a:ext uri="{FF2B5EF4-FFF2-40B4-BE49-F238E27FC236}">
                <a16:creationId xmlns:a16="http://schemas.microsoft.com/office/drawing/2014/main" id="{DEBA11BA-257F-4975-8797-F71EAE75FF59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6177140" y="1540513"/>
            <a:ext cx="264058" cy="264058"/>
          </a:xfrm>
          <a:prstGeom prst="rect">
            <a:avLst/>
          </a:prstGeom>
        </p:spPr>
      </p:pic>
      <p:pic>
        <p:nvPicPr>
          <p:cNvPr id="106" name="Graphic 105" descr="Klok met effen opvulling">
            <a:extLst>
              <a:ext uri="{FF2B5EF4-FFF2-40B4-BE49-F238E27FC236}">
                <a16:creationId xmlns:a16="http://schemas.microsoft.com/office/drawing/2014/main" id="{B873E1D0-DDBA-7EB6-481D-C6E9FFE195A5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8288549" y="3150484"/>
            <a:ext cx="264058" cy="264058"/>
          </a:xfrm>
          <a:prstGeom prst="rect">
            <a:avLst/>
          </a:prstGeom>
        </p:spPr>
      </p:pic>
      <p:pic>
        <p:nvPicPr>
          <p:cNvPr id="107" name="Graphic 106" descr="Klok met effen opvulling">
            <a:extLst>
              <a:ext uri="{FF2B5EF4-FFF2-40B4-BE49-F238E27FC236}">
                <a16:creationId xmlns:a16="http://schemas.microsoft.com/office/drawing/2014/main" id="{80501F43-3A4F-B32A-4232-1CC8B9DED258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2330432" y="3124391"/>
            <a:ext cx="264058" cy="264058"/>
          </a:xfrm>
          <a:prstGeom prst="rect">
            <a:avLst/>
          </a:prstGeom>
        </p:spPr>
      </p:pic>
      <p:pic>
        <p:nvPicPr>
          <p:cNvPr id="108" name="Graphic 107" descr="Klok met effen opvulling">
            <a:extLst>
              <a:ext uri="{FF2B5EF4-FFF2-40B4-BE49-F238E27FC236}">
                <a16:creationId xmlns:a16="http://schemas.microsoft.com/office/drawing/2014/main" id="{9D92F181-D7F9-4B7B-219C-1972870C00C1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0333896" y="3133763"/>
            <a:ext cx="264058" cy="264058"/>
          </a:xfrm>
          <a:prstGeom prst="rect">
            <a:avLst/>
          </a:prstGeom>
        </p:spPr>
      </p:pic>
      <p:pic>
        <p:nvPicPr>
          <p:cNvPr id="109" name="Graphic 108" descr="Klok met effen opvulling">
            <a:extLst>
              <a:ext uri="{FF2B5EF4-FFF2-40B4-BE49-F238E27FC236}">
                <a16:creationId xmlns:a16="http://schemas.microsoft.com/office/drawing/2014/main" id="{EAF9AE1F-F75F-5672-84A1-E7C5560346A9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9286817" y="3124391"/>
            <a:ext cx="264058" cy="264058"/>
          </a:xfrm>
          <a:prstGeom prst="rect">
            <a:avLst/>
          </a:prstGeom>
        </p:spPr>
      </p:pic>
      <p:pic>
        <p:nvPicPr>
          <p:cNvPr id="110" name="Graphic 109" descr="Klok met effen opvulling">
            <a:extLst>
              <a:ext uri="{FF2B5EF4-FFF2-40B4-BE49-F238E27FC236}">
                <a16:creationId xmlns:a16="http://schemas.microsoft.com/office/drawing/2014/main" id="{73B62F8F-C721-8CED-8314-1CB08B7AF7BA}"/>
              </a:ext>
            </a:extLst>
          </p:cNvPr>
          <p:cNvPicPr>
            <a:picLocks noChangeAspect="1"/>
          </p:cNvPicPr>
          <p:nvPr/>
        </p:nvPicPr>
        <p:blipFill>
          <a:blip r:embed="rId4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9"/>
              </a:ext>
            </a:extLst>
          </a:blip>
          <a:stretch>
            <a:fillRect/>
          </a:stretch>
        </p:blipFill>
        <p:spPr>
          <a:xfrm>
            <a:off x="11332164" y="3124391"/>
            <a:ext cx="264058" cy="264058"/>
          </a:xfrm>
          <a:prstGeom prst="rect">
            <a:avLst/>
          </a:prstGeom>
        </p:spPr>
      </p:pic>
      <p:pic>
        <p:nvPicPr>
          <p:cNvPr id="111" name="Graphic 110" descr="Klok met effen opvulling">
            <a:extLst>
              <a:ext uri="{FF2B5EF4-FFF2-40B4-BE49-F238E27FC236}">
                <a16:creationId xmlns:a16="http://schemas.microsoft.com/office/drawing/2014/main" id="{5D1027D3-7D4D-19A2-D260-019740D434C7}"/>
              </a:ext>
            </a:extLst>
          </p:cNvPr>
          <p:cNvPicPr>
            <a:picLocks noChangeAspect="1"/>
          </p:cNvPicPr>
          <p:nvPr/>
        </p:nvPicPr>
        <p:blipFill>
          <a:blip r:embed="rId5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1"/>
              </a:ext>
            </a:extLst>
          </a:blip>
          <a:stretch>
            <a:fillRect/>
          </a:stretch>
        </p:blipFill>
        <p:spPr>
          <a:xfrm>
            <a:off x="8169993" y="7089550"/>
            <a:ext cx="264058" cy="264058"/>
          </a:xfrm>
          <a:prstGeom prst="rect">
            <a:avLst/>
          </a:prstGeom>
        </p:spPr>
      </p:pic>
      <p:pic>
        <p:nvPicPr>
          <p:cNvPr id="112" name="Graphic 111" descr="Klok met effen opvulling">
            <a:extLst>
              <a:ext uri="{FF2B5EF4-FFF2-40B4-BE49-F238E27FC236}">
                <a16:creationId xmlns:a16="http://schemas.microsoft.com/office/drawing/2014/main" id="{E4D9AC8B-BC2C-4860-A309-B80BB50EBA11}"/>
              </a:ext>
            </a:extLst>
          </p:cNvPr>
          <p:cNvPicPr>
            <a:picLocks noChangeAspect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2211876" y="7063457"/>
            <a:ext cx="264058" cy="264058"/>
          </a:xfrm>
          <a:prstGeom prst="rect">
            <a:avLst/>
          </a:prstGeom>
        </p:spPr>
      </p:pic>
      <p:pic>
        <p:nvPicPr>
          <p:cNvPr id="113" name="Graphic 112" descr="Klok met effen opvulling">
            <a:extLst>
              <a:ext uri="{FF2B5EF4-FFF2-40B4-BE49-F238E27FC236}">
                <a16:creationId xmlns:a16="http://schemas.microsoft.com/office/drawing/2014/main" id="{38F5310A-77F3-3B44-5374-E1C7F5CD0350}"/>
              </a:ext>
            </a:extLst>
          </p:cNvPr>
          <p:cNvPicPr>
            <a:picLocks noChangeAspect="1"/>
          </p:cNvPicPr>
          <p:nvPr/>
        </p:nvPicPr>
        <p:blipFill>
          <a:blip r:embed="rId5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5"/>
              </a:ext>
            </a:extLst>
          </a:blip>
          <a:stretch>
            <a:fillRect/>
          </a:stretch>
        </p:blipFill>
        <p:spPr>
          <a:xfrm>
            <a:off x="10215340" y="7072829"/>
            <a:ext cx="264058" cy="264058"/>
          </a:xfrm>
          <a:prstGeom prst="rect">
            <a:avLst/>
          </a:prstGeom>
        </p:spPr>
      </p:pic>
      <p:pic>
        <p:nvPicPr>
          <p:cNvPr id="114" name="Graphic 113" descr="Klok met effen opvulling">
            <a:extLst>
              <a:ext uri="{FF2B5EF4-FFF2-40B4-BE49-F238E27FC236}">
                <a16:creationId xmlns:a16="http://schemas.microsoft.com/office/drawing/2014/main" id="{3F48D522-C4DE-2E6E-81B8-1AD1A9D3908F}"/>
              </a:ext>
            </a:extLst>
          </p:cNvPr>
          <p:cNvPicPr>
            <a:picLocks noChangeAspect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7"/>
              </a:ext>
            </a:extLst>
          </a:blip>
          <a:stretch>
            <a:fillRect/>
          </a:stretch>
        </p:blipFill>
        <p:spPr>
          <a:xfrm>
            <a:off x="9168261" y="7063457"/>
            <a:ext cx="264058" cy="264058"/>
          </a:xfrm>
          <a:prstGeom prst="rect">
            <a:avLst/>
          </a:prstGeom>
        </p:spPr>
      </p:pic>
      <p:pic>
        <p:nvPicPr>
          <p:cNvPr id="115" name="Graphic 114" descr="Klok met effen opvulling">
            <a:extLst>
              <a:ext uri="{FF2B5EF4-FFF2-40B4-BE49-F238E27FC236}">
                <a16:creationId xmlns:a16="http://schemas.microsoft.com/office/drawing/2014/main" id="{3FC9EB72-3052-E55B-97C4-436BBCD82A14}"/>
              </a:ext>
            </a:extLst>
          </p:cNvPr>
          <p:cNvPicPr>
            <a:picLocks noChangeAspect="1"/>
          </p:cNvPicPr>
          <p:nvPr/>
        </p:nvPicPr>
        <p:blipFill>
          <a:blip r:embed="rId5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3"/>
              </a:ext>
            </a:extLst>
          </a:blip>
          <a:stretch>
            <a:fillRect/>
          </a:stretch>
        </p:blipFill>
        <p:spPr>
          <a:xfrm>
            <a:off x="11213608" y="7063457"/>
            <a:ext cx="264058" cy="264058"/>
          </a:xfrm>
          <a:prstGeom prst="rect">
            <a:avLst/>
          </a:prstGeom>
        </p:spPr>
      </p:pic>
      <p:pic>
        <p:nvPicPr>
          <p:cNvPr id="116" name="Afbeelding 115" descr="Afbeelding met tekst, monitor, elektronica, scherm&#10;&#10;Automatisch gegenereerde beschrijving">
            <a:extLst>
              <a:ext uri="{FF2B5EF4-FFF2-40B4-BE49-F238E27FC236}">
                <a16:creationId xmlns:a16="http://schemas.microsoft.com/office/drawing/2014/main" id="{FA6DA361-3EEE-651D-5011-8D9E91FCBDCB}"/>
              </a:ext>
            </a:extLst>
          </p:cNvPr>
          <p:cNvPicPr>
            <a:picLocks noChangeAspect="1"/>
          </p:cNvPicPr>
          <p:nvPr/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7049"/>
          <a:stretch/>
        </p:blipFill>
        <p:spPr>
          <a:xfrm>
            <a:off x="16057320" y="8421477"/>
            <a:ext cx="1282944" cy="1332124"/>
          </a:xfrm>
          <a:prstGeom prst="rect">
            <a:avLst/>
          </a:prstGeom>
        </p:spPr>
      </p:pic>
      <p:sp>
        <p:nvSpPr>
          <p:cNvPr id="117" name="Tekstvak 116">
            <a:extLst>
              <a:ext uri="{FF2B5EF4-FFF2-40B4-BE49-F238E27FC236}">
                <a16:creationId xmlns:a16="http://schemas.microsoft.com/office/drawing/2014/main" id="{8B5767B9-433B-9C68-CC8A-2B008A82B3FB}"/>
              </a:ext>
            </a:extLst>
          </p:cNvPr>
          <p:cNvSpPr txBox="1"/>
          <p:nvPr/>
        </p:nvSpPr>
        <p:spPr>
          <a:xfrm>
            <a:off x="16315410" y="8856706"/>
            <a:ext cx="76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09</a:t>
            </a:r>
          </a:p>
        </p:txBody>
      </p:sp>
    </p:spTree>
    <p:extLst>
      <p:ext uri="{BB962C8B-B14F-4D97-AF65-F5344CB8AC3E}">
        <p14:creationId xmlns:p14="http://schemas.microsoft.com/office/powerpoint/2010/main" val="337474692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 descr="Man met bril in coltrui">
            <a:extLst>
              <a:ext uri="{FF2B5EF4-FFF2-40B4-BE49-F238E27FC236}">
                <a16:creationId xmlns:a16="http://schemas.microsoft.com/office/drawing/2014/main" id="{14001F40-F6C1-4240-8758-114C3789F6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71424" y="5504334"/>
            <a:ext cx="2167931" cy="2917143"/>
          </a:xfrm>
          <a:prstGeom prst="rect">
            <a:avLst/>
          </a:prstGeom>
        </p:spPr>
      </p:pic>
      <p:pic>
        <p:nvPicPr>
          <p:cNvPr id="5" name="Graphic 4" descr="Gloeilamp en tandwiel met effen opvulling">
            <a:extLst>
              <a:ext uri="{FF2B5EF4-FFF2-40B4-BE49-F238E27FC236}">
                <a16:creationId xmlns:a16="http://schemas.microsoft.com/office/drawing/2014/main" id="{0431761B-0FF2-4439-9A34-C0B6CCFF4D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55387" y="4455054"/>
            <a:ext cx="975360" cy="975360"/>
          </a:xfrm>
          <a:prstGeom prst="rect">
            <a:avLst/>
          </a:prstGeom>
        </p:spPr>
      </p:pic>
      <p:grpSp>
        <p:nvGrpSpPr>
          <p:cNvPr id="8" name="Groep 7">
            <a:extLst>
              <a:ext uri="{FF2B5EF4-FFF2-40B4-BE49-F238E27FC236}">
                <a16:creationId xmlns:a16="http://schemas.microsoft.com/office/drawing/2014/main" id="{8F0F1BB7-F3D9-44CC-9B96-65DB7A4AEB5B}"/>
              </a:ext>
            </a:extLst>
          </p:cNvPr>
          <p:cNvGrpSpPr>
            <a:grpSpLocks noChangeAspect="1"/>
          </p:cNvGrpSpPr>
          <p:nvPr/>
        </p:nvGrpSpPr>
        <p:grpSpPr>
          <a:xfrm>
            <a:off x="8111032" y="1896130"/>
            <a:ext cx="896350" cy="2029342"/>
            <a:chOff x="878792" y="220053"/>
            <a:chExt cx="1680656" cy="3805016"/>
          </a:xfrm>
        </p:grpSpPr>
        <p:pic>
          <p:nvPicPr>
            <p:cNvPr id="9" name="Graphic 8" descr="Cilinder silhouet">
              <a:extLst>
                <a:ext uri="{FF2B5EF4-FFF2-40B4-BE49-F238E27FC236}">
                  <a16:creationId xmlns:a16="http://schemas.microsoft.com/office/drawing/2014/main" id="{C9D80A38-E9CA-48D6-BA5D-482966E54A8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878792" y="220053"/>
              <a:ext cx="1680656" cy="3805016"/>
            </a:xfrm>
            <a:prstGeom prst="rect">
              <a:avLst/>
            </a:prstGeom>
          </p:spPr>
        </p:pic>
        <p:grpSp>
          <p:nvGrpSpPr>
            <p:cNvPr id="10" name="Groep 9">
              <a:extLst>
                <a:ext uri="{FF2B5EF4-FFF2-40B4-BE49-F238E27FC236}">
                  <a16:creationId xmlns:a16="http://schemas.microsoft.com/office/drawing/2014/main" id="{D58EDA40-35AC-46A5-BA70-AECFA7F79BEF}"/>
                </a:ext>
              </a:extLst>
            </p:cNvPr>
            <p:cNvGrpSpPr/>
            <p:nvPr/>
          </p:nvGrpSpPr>
          <p:grpSpPr>
            <a:xfrm>
              <a:off x="1295417" y="2077516"/>
              <a:ext cx="872489" cy="1351484"/>
              <a:chOff x="1295417" y="2077516"/>
              <a:chExt cx="872489" cy="1351484"/>
            </a:xfrm>
          </p:grpSpPr>
          <p:pic>
            <p:nvPicPr>
              <p:cNvPr id="11" name="Graphic 10" descr="Cilinder silhouet">
                <a:extLst>
                  <a:ext uri="{FF2B5EF4-FFF2-40B4-BE49-F238E27FC236}">
                    <a16:creationId xmlns:a16="http://schemas.microsoft.com/office/drawing/2014/main" id="{0B778510-5A35-4080-9A6C-56D6A3583E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295417" y="265774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12" name="Graphic 11" descr="Cilinder silhouet">
                <a:extLst>
                  <a:ext uri="{FF2B5EF4-FFF2-40B4-BE49-F238E27FC236}">
                    <a16:creationId xmlns:a16="http://schemas.microsoft.com/office/drawing/2014/main" id="{E11564C9-AA0B-45E0-BF47-247532B596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545117" y="2789491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13" name="Graphic 12" descr="Cilinder silhouet">
                <a:extLst>
                  <a:ext uri="{FF2B5EF4-FFF2-40B4-BE49-F238E27FC236}">
                    <a16:creationId xmlns:a16="http://schemas.microsoft.com/office/drawing/2014/main" id="{8F61756D-9EC9-41E0-AA17-0CC00C6786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853276" y="278237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14" name="Graphic 13" descr="Cilinder silhouet">
                <a:extLst>
                  <a:ext uri="{FF2B5EF4-FFF2-40B4-BE49-F238E27FC236}">
                    <a16:creationId xmlns:a16="http://schemas.microsoft.com/office/drawing/2014/main" id="{5DE059EA-3B7E-47E1-AFB6-0FB429151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378192" y="2136799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15" name="Graphic 14" descr="Cilinder silhouet">
                <a:extLst>
                  <a:ext uri="{FF2B5EF4-FFF2-40B4-BE49-F238E27FC236}">
                    <a16:creationId xmlns:a16="http://schemas.microsoft.com/office/drawing/2014/main" id="{43CDE52D-E35F-4B8C-B78C-55BEFEB4EF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644187" y="2077516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16" name="Graphic 15" descr="Cilinder silhouet">
                <a:extLst>
                  <a:ext uri="{FF2B5EF4-FFF2-40B4-BE49-F238E27FC236}">
                    <a16:creationId xmlns:a16="http://schemas.microsoft.com/office/drawing/2014/main" id="{E4477A5B-2F80-428A-966E-7CCA147F12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885438" y="2191296"/>
                <a:ext cx="282468" cy="639509"/>
              </a:xfrm>
              <a:prstGeom prst="rect">
                <a:avLst/>
              </a:prstGeom>
            </p:spPr>
          </p:pic>
        </p:grpSp>
      </p:grpSp>
      <p:grpSp>
        <p:nvGrpSpPr>
          <p:cNvPr id="17" name="Groep 16">
            <a:extLst>
              <a:ext uri="{FF2B5EF4-FFF2-40B4-BE49-F238E27FC236}">
                <a16:creationId xmlns:a16="http://schemas.microsoft.com/office/drawing/2014/main" id="{D317BA6E-D118-4DA7-9EF3-C7D18889C39F}"/>
              </a:ext>
            </a:extLst>
          </p:cNvPr>
          <p:cNvGrpSpPr>
            <a:grpSpLocks noChangeAspect="1"/>
          </p:cNvGrpSpPr>
          <p:nvPr/>
        </p:nvGrpSpPr>
        <p:grpSpPr>
          <a:xfrm>
            <a:off x="9071823" y="1867066"/>
            <a:ext cx="896350" cy="2029342"/>
            <a:chOff x="2078054" y="227172"/>
            <a:chExt cx="1680656" cy="3805016"/>
          </a:xfrm>
        </p:grpSpPr>
        <p:pic>
          <p:nvPicPr>
            <p:cNvPr id="18" name="Graphic 17" descr="Cilinder silhouet">
              <a:extLst>
                <a:ext uri="{FF2B5EF4-FFF2-40B4-BE49-F238E27FC236}">
                  <a16:creationId xmlns:a16="http://schemas.microsoft.com/office/drawing/2014/main" id="{43D659E7-E370-49DF-9CD1-B570564C562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2078054" y="227172"/>
              <a:ext cx="1680656" cy="3805016"/>
            </a:xfrm>
            <a:prstGeom prst="rect">
              <a:avLst/>
            </a:prstGeom>
          </p:spPr>
        </p:pic>
        <p:grpSp>
          <p:nvGrpSpPr>
            <p:cNvPr id="19" name="Groep 18">
              <a:extLst>
                <a:ext uri="{FF2B5EF4-FFF2-40B4-BE49-F238E27FC236}">
                  <a16:creationId xmlns:a16="http://schemas.microsoft.com/office/drawing/2014/main" id="{E4D3EA31-96FB-436F-BBB4-6BEE0E6769CD}"/>
                </a:ext>
              </a:extLst>
            </p:cNvPr>
            <p:cNvGrpSpPr/>
            <p:nvPr/>
          </p:nvGrpSpPr>
          <p:grpSpPr>
            <a:xfrm>
              <a:off x="2498478" y="1982000"/>
              <a:ext cx="872489" cy="1351484"/>
              <a:chOff x="1295417" y="2077516"/>
              <a:chExt cx="872489" cy="1351484"/>
            </a:xfrm>
          </p:grpSpPr>
          <p:pic>
            <p:nvPicPr>
              <p:cNvPr id="20" name="Graphic 19" descr="Cilinder silhouet">
                <a:extLst>
                  <a:ext uri="{FF2B5EF4-FFF2-40B4-BE49-F238E27FC236}">
                    <a16:creationId xmlns:a16="http://schemas.microsoft.com/office/drawing/2014/main" id="{E3339783-48C7-4916-9457-2A3EA99B37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295417" y="265774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21" name="Graphic 20" descr="Cilinder silhouet">
                <a:extLst>
                  <a:ext uri="{FF2B5EF4-FFF2-40B4-BE49-F238E27FC236}">
                    <a16:creationId xmlns:a16="http://schemas.microsoft.com/office/drawing/2014/main" id="{54345E18-0F12-4C28-AE66-14B0FE7A2D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545117" y="2789491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22" name="Graphic 21" descr="Cilinder silhouet">
                <a:extLst>
                  <a:ext uri="{FF2B5EF4-FFF2-40B4-BE49-F238E27FC236}">
                    <a16:creationId xmlns:a16="http://schemas.microsoft.com/office/drawing/2014/main" id="{6B3DB2FA-B545-4FAA-AD36-6AD4E31B7E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853276" y="278237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23" name="Graphic 22" descr="Cilinder silhouet">
                <a:extLst>
                  <a:ext uri="{FF2B5EF4-FFF2-40B4-BE49-F238E27FC236}">
                    <a16:creationId xmlns:a16="http://schemas.microsoft.com/office/drawing/2014/main" id="{9D8C95A9-74BE-47EA-AA19-BCDD7DEB14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378192" y="2136799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24" name="Graphic 23" descr="Cilinder silhouet">
                <a:extLst>
                  <a:ext uri="{FF2B5EF4-FFF2-40B4-BE49-F238E27FC236}">
                    <a16:creationId xmlns:a16="http://schemas.microsoft.com/office/drawing/2014/main" id="{AFD6628D-591E-411A-82A5-6DB829186B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644187" y="2077516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25" name="Graphic 24" descr="Cilinder silhouet">
                <a:extLst>
                  <a:ext uri="{FF2B5EF4-FFF2-40B4-BE49-F238E27FC236}">
                    <a16:creationId xmlns:a16="http://schemas.microsoft.com/office/drawing/2014/main" id="{29839038-1F7C-41C8-B4D7-4354455C5DD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885438" y="2191296"/>
                <a:ext cx="282468" cy="639509"/>
              </a:xfrm>
              <a:prstGeom prst="rect">
                <a:avLst/>
              </a:prstGeom>
            </p:spPr>
          </p:pic>
        </p:grpSp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E0F12490-0899-4D9A-9131-F37D8B089B4F}"/>
              </a:ext>
            </a:extLst>
          </p:cNvPr>
          <p:cNvGrpSpPr>
            <a:grpSpLocks noChangeAspect="1"/>
          </p:cNvGrpSpPr>
          <p:nvPr/>
        </p:nvGrpSpPr>
        <p:grpSpPr>
          <a:xfrm>
            <a:off x="10032615" y="1882208"/>
            <a:ext cx="896350" cy="2029342"/>
            <a:chOff x="3277316" y="234291"/>
            <a:chExt cx="1680656" cy="3805016"/>
          </a:xfrm>
        </p:grpSpPr>
        <p:pic>
          <p:nvPicPr>
            <p:cNvPr id="27" name="Graphic 26" descr="Cilinder silhouet">
              <a:extLst>
                <a:ext uri="{FF2B5EF4-FFF2-40B4-BE49-F238E27FC236}">
                  <a16:creationId xmlns:a16="http://schemas.microsoft.com/office/drawing/2014/main" id="{2A64EBBA-D908-4872-B16B-A43416A1E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3277316" y="234291"/>
              <a:ext cx="1680656" cy="3805016"/>
            </a:xfrm>
            <a:prstGeom prst="rect">
              <a:avLst/>
            </a:prstGeom>
          </p:spPr>
        </p:pic>
        <p:grpSp>
          <p:nvGrpSpPr>
            <p:cNvPr id="28" name="Groep 27">
              <a:extLst>
                <a:ext uri="{FF2B5EF4-FFF2-40B4-BE49-F238E27FC236}">
                  <a16:creationId xmlns:a16="http://schemas.microsoft.com/office/drawing/2014/main" id="{087A25F1-3C9C-4611-AD9B-91CF4EB8A63A}"/>
                </a:ext>
              </a:extLst>
            </p:cNvPr>
            <p:cNvGrpSpPr/>
            <p:nvPr/>
          </p:nvGrpSpPr>
          <p:grpSpPr>
            <a:xfrm>
              <a:off x="3711003" y="2049123"/>
              <a:ext cx="872489" cy="1351484"/>
              <a:chOff x="1295417" y="2077516"/>
              <a:chExt cx="872489" cy="1351484"/>
            </a:xfrm>
          </p:grpSpPr>
          <p:pic>
            <p:nvPicPr>
              <p:cNvPr id="29" name="Graphic 28" descr="Cilinder silhouet">
                <a:extLst>
                  <a:ext uri="{FF2B5EF4-FFF2-40B4-BE49-F238E27FC236}">
                    <a16:creationId xmlns:a16="http://schemas.microsoft.com/office/drawing/2014/main" id="{316AC59B-93A6-4F2A-A7F0-69A29A905B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295417" y="265774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30" name="Graphic 29" descr="Cilinder silhouet">
                <a:extLst>
                  <a:ext uri="{FF2B5EF4-FFF2-40B4-BE49-F238E27FC236}">
                    <a16:creationId xmlns:a16="http://schemas.microsoft.com/office/drawing/2014/main" id="{D1A4386A-F810-4319-A845-09C549208E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545117" y="2789491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31" name="Graphic 30" descr="Cilinder silhouet">
                <a:extLst>
                  <a:ext uri="{FF2B5EF4-FFF2-40B4-BE49-F238E27FC236}">
                    <a16:creationId xmlns:a16="http://schemas.microsoft.com/office/drawing/2014/main" id="{CC6F78C1-2DF3-4BD1-AF93-4D9DC17FDF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853276" y="278237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32" name="Graphic 31" descr="Cilinder silhouet">
                <a:extLst>
                  <a:ext uri="{FF2B5EF4-FFF2-40B4-BE49-F238E27FC236}">
                    <a16:creationId xmlns:a16="http://schemas.microsoft.com/office/drawing/2014/main" id="{21B33C70-3A1F-4907-8A1F-B0275CAF59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378192" y="2136799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33" name="Graphic 32" descr="Cilinder silhouet">
                <a:extLst>
                  <a:ext uri="{FF2B5EF4-FFF2-40B4-BE49-F238E27FC236}">
                    <a16:creationId xmlns:a16="http://schemas.microsoft.com/office/drawing/2014/main" id="{4069EADD-A724-4498-9CC4-D7E6565B39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644187" y="2077516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34" name="Graphic 33" descr="Cilinder silhouet">
                <a:extLst>
                  <a:ext uri="{FF2B5EF4-FFF2-40B4-BE49-F238E27FC236}">
                    <a16:creationId xmlns:a16="http://schemas.microsoft.com/office/drawing/2014/main" id="{72DB1B09-327D-4F44-AF4E-00F592DE4B1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885438" y="2191296"/>
                <a:ext cx="282468" cy="639509"/>
              </a:xfrm>
              <a:prstGeom prst="rect">
                <a:avLst/>
              </a:prstGeom>
            </p:spPr>
          </p:pic>
        </p:grpSp>
      </p:grpSp>
      <p:grpSp>
        <p:nvGrpSpPr>
          <p:cNvPr id="35" name="Groep 34">
            <a:extLst>
              <a:ext uri="{FF2B5EF4-FFF2-40B4-BE49-F238E27FC236}">
                <a16:creationId xmlns:a16="http://schemas.microsoft.com/office/drawing/2014/main" id="{E3C612D7-DA00-4815-856D-5BD6D52EEA9F}"/>
              </a:ext>
            </a:extLst>
          </p:cNvPr>
          <p:cNvGrpSpPr>
            <a:grpSpLocks noChangeAspect="1"/>
          </p:cNvGrpSpPr>
          <p:nvPr/>
        </p:nvGrpSpPr>
        <p:grpSpPr>
          <a:xfrm>
            <a:off x="10993406" y="1817699"/>
            <a:ext cx="896350" cy="2029342"/>
            <a:chOff x="4476578" y="241410"/>
            <a:chExt cx="1680656" cy="3805016"/>
          </a:xfrm>
        </p:grpSpPr>
        <p:pic>
          <p:nvPicPr>
            <p:cNvPr id="36" name="Graphic 35" descr="Cilinder silhouet">
              <a:extLst>
                <a:ext uri="{FF2B5EF4-FFF2-40B4-BE49-F238E27FC236}">
                  <a16:creationId xmlns:a16="http://schemas.microsoft.com/office/drawing/2014/main" id="{7E5CDFAF-D6B2-4CC4-B670-8F2FF67D3B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476578" y="241410"/>
              <a:ext cx="1680656" cy="3805016"/>
            </a:xfrm>
            <a:prstGeom prst="rect">
              <a:avLst/>
            </a:prstGeom>
          </p:spPr>
        </p:pic>
        <p:grpSp>
          <p:nvGrpSpPr>
            <p:cNvPr id="37" name="Groep 36">
              <a:extLst>
                <a:ext uri="{FF2B5EF4-FFF2-40B4-BE49-F238E27FC236}">
                  <a16:creationId xmlns:a16="http://schemas.microsoft.com/office/drawing/2014/main" id="{DFDA8E12-32F9-4451-9873-F6A627BD84BA}"/>
                </a:ext>
              </a:extLst>
            </p:cNvPr>
            <p:cNvGrpSpPr/>
            <p:nvPr/>
          </p:nvGrpSpPr>
          <p:grpSpPr>
            <a:xfrm>
              <a:off x="4897281" y="1989120"/>
              <a:ext cx="872489" cy="1351484"/>
              <a:chOff x="1295417" y="2077516"/>
              <a:chExt cx="872489" cy="1351484"/>
            </a:xfrm>
          </p:grpSpPr>
          <p:pic>
            <p:nvPicPr>
              <p:cNvPr id="38" name="Graphic 37" descr="Cilinder silhouet">
                <a:extLst>
                  <a:ext uri="{FF2B5EF4-FFF2-40B4-BE49-F238E27FC236}">
                    <a16:creationId xmlns:a16="http://schemas.microsoft.com/office/drawing/2014/main" id="{7DA107C3-2917-414D-8F9C-D94662FA16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1295417" y="265774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39" name="Graphic 38" descr="Cilinder silhouet">
                <a:extLst>
                  <a:ext uri="{FF2B5EF4-FFF2-40B4-BE49-F238E27FC236}">
                    <a16:creationId xmlns:a16="http://schemas.microsoft.com/office/drawing/2014/main" id="{3BB0D361-4684-4232-8058-EE4A7896315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1545117" y="2789491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40" name="Graphic 39" descr="Cilinder silhouet">
                <a:extLst>
                  <a:ext uri="{FF2B5EF4-FFF2-40B4-BE49-F238E27FC236}">
                    <a16:creationId xmlns:a16="http://schemas.microsoft.com/office/drawing/2014/main" id="{B967B23F-03D0-47FA-B85F-1C89C42101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1853276" y="278237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41" name="Graphic 40" descr="Cilinder silhouet">
                <a:extLst>
                  <a:ext uri="{FF2B5EF4-FFF2-40B4-BE49-F238E27FC236}">
                    <a16:creationId xmlns:a16="http://schemas.microsoft.com/office/drawing/2014/main" id="{CD13E807-0CFE-4A44-9521-67F7A75DC0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1378192" y="2136799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42" name="Graphic 41" descr="Cilinder silhouet">
                <a:extLst>
                  <a:ext uri="{FF2B5EF4-FFF2-40B4-BE49-F238E27FC236}">
                    <a16:creationId xmlns:a16="http://schemas.microsoft.com/office/drawing/2014/main" id="{75849E83-D398-40E8-A4A8-72EEF9E992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1644187" y="2077516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43" name="Graphic 42" descr="Cilinder silhouet">
                <a:extLst>
                  <a:ext uri="{FF2B5EF4-FFF2-40B4-BE49-F238E27FC236}">
                    <a16:creationId xmlns:a16="http://schemas.microsoft.com/office/drawing/2014/main" id="{82A380AB-A802-4D7E-A8DD-DA667ED121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1885438" y="2191296"/>
                <a:ext cx="282468" cy="639509"/>
              </a:xfrm>
              <a:prstGeom prst="rect">
                <a:avLst/>
              </a:prstGeom>
            </p:spPr>
          </p:pic>
        </p:grpSp>
      </p:grpSp>
      <p:grpSp>
        <p:nvGrpSpPr>
          <p:cNvPr id="44" name="Groep 43">
            <a:extLst>
              <a:ext uri="{FF2B5EF4-FFF2-40B4-BE49-F238E27FC236}">
                <a16:creationId xmlns:a16="http://schemas.microsoft.com/office/drawing/2014/main" id="{5F5BB4B7-F766-4061-AB85-8790E2607A82}"/>
              </a:ext>
            </a:extLst>
          </p:cNvPr>
          <p:cNvGrpSpPr>
            <a:grpSpLocks noChangeAspect="1"/>
          </p:cNvGrpSpPr>
          <p:nvPr/>
        </p:nvGrpSpPr>
        <p:grpSpPr>
          <a:xfrm>
            <a:off x="12914990" y="1761137"/>
            <a:ext cx="896350" cy="2029342"/>
            <a:chOff x="9656757" y="207511"/>
            <a:chExt cx="1680656" cy="3805016"/>
          </a:xfrm>
        </p:grpSpPr>
        <p:pic>
          <p:nvPicPr>
            <p:cNvPr id="45" name="Graphic 44" descr="Cilinder silhouet">
              <a:extLst>
                <a:ext uri="{FF2B5EF4-FFF2-40B4-BE49-F238E27FC236}">
                  <a16:creationId xmlns:a16="http://schemas.microsoft.com/office/drawing/2014/main" id="{20B7080E-F71A-48DD-A53C-6B0B6822C28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9656757" y="207511"/>
              <a:ext cx="1680656" cy="3805016"/>
            </a:xfrm>
            <a:prstGeom prst="rect">
              <a:avLst/>
            </a:prstGeom>
          </p:spPr>
        </p:pic>
        <p:grpSp>
          <p:nvGrpSpPr>
            <p:cNvPr id="46" name="Groep 45">
              <a:extLst>
                <a:ext uri="{FF2B5EF4-FFF2-40B4-BE49-F238E27FC236}">
                  <a16:creationId xmlns:a16="http://schemas.microsoft.com/office/drawing/2014/main" id="{3A018422-9ED9-4B5D-9FD9-A1B5479CD3D7}"/>
                </a:ext>
              </a:extLst>
            </p:cNvPr>
            <p:cNvGrpSpPr/>
            <p:nvPr/>
          </p:nvGrpSpPr>
          <p:grpSpPr>
            <a:xfrm>
              <a:off x="10096000" y="1993668"/>
              <a:ext cx="872489" cy="1351484"/>
              <a:chOff x="1295417" y="2077516"/>
              <a:chExt cx="872489" cy="1351484"/>
            </a:xfrm>
          </p:grpSpPr>
          <p:pic>
            <p:nvPicPr>
              <p:cNvPr id="47" name="Graphic 46" descr="Cilinder silhouet">
                <a:extLst>
                  <a:ext uri="{FF2B5EF4-FFF2-40B4-BE49-F238E27FC236}">
                    <a16:creationId xmlns:a16="http://schemas.microsoft.com/office/drawing/2014/main" id="{F0065B20-9C9B-43BF-896D-C0A69E5E49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295417" y="265774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48" name="Graphic 47" descr="Cilinder silhouet">
                <a:extLst>
                  <a:ext uri="{FF2B5EF4-FFF2-40B4-BE49-F238E27FC236}">
                    <a16:creationId xmlns:a16="http://schemas.microsoft.com/office/drawing/2014/main" id="{B6155259-FD9C-4C01-AD15-804169BD5F3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545117" y="2789491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49" name="Graphic 48" descr="Cilinder silhouet">
                <a:extLst>
                  <a:ext uri="{FF2B5EF4-FFF2-40B4-BE49-F238E27FC236}">
                    <a16:creationId xmlns:a16="http://schemas.microsoft.com/office/drawing/2014/main" id="{371647F4-7E1B-4512-A8A8-A4A4D685921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853276" y="278237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50" name="Graphic 49" descr="Cilinder silhouet">
                <a:extLst>
                  <a:ext uri="{FF2B5EF4-FFF2-40B4-BE49-F238E27FC236}">
                    <a16:creationId xmlns:a16="http://schemas.microsoft.com/office/drawing/2014/main" id="{E5996B52-DFE1-44D8-AC65-1B1481C3C1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378192" y="2136799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51" name="Graphic 50" descr="Cilinder silhouet">
                <a:extLst>
                  <a:ext uri="{FF2B5EF4-FFF2-40B4-BE49-F238E27FC236}">
                    <a16:creationId xmlns:a16="http://schemas.microsoft.com/office/drawing/2014/main" id="{B761DFA8-430C-4506-80A0-3E840507F3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644187" y="2077516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52" name="Graphic 51" descr="Cilinder silhouet">
                <a:extLst>
                  <a:ext uri="{FF2B5EF4-FFF2-40B4-BE49-F238E27FC236}">
                    <a16:creationId xmlns:a16="http://schemas.microsoft.com/office/drawing/2014/main" id="{84F3F742-93D3-46E6-BBDF-76A74BC07D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1885438" y="2191296"/>
                <a:ext cx="282468" cy="639509"/>
              </a:xfrm>
              <a:prstGeom prst="rect">
                <a:avLst/>
              </a:prstGeom>
            </p:spPr>
          </p:pic>
        </p:grpSp>
      </p:grpSp>
      <p:grpSp>
        <p:nvGrpSpPr>
          <p:cNvPr id="53" name="Groep 52">
            <a:extLst>
              <a:ext uri="{FF2B5EF4-FFF2-40B4-BE49-F238E27FC236}">
                <a16:creationId xmlns:a16="http://schemas.microsoft.com/office/drawing/2014/main" id="{EA9B8E01-00E5-42E3-B688-D9DC66D21711}"/>
              </a:ext>
            </a:extLst>
          </p:cNvPr>
          <p:cNvGrpSpPr>
            <a:grpSpLocks noChangeAspect="1"/>
          </p:cNvGrpSpPr>
          <p:nvPr/>
        </p:nvGrpSpPr>
        <p:grpSpPr>
          <a:xfrm>
            <a:off x="11954198" y="1792710"/>
            <a:ext cx="896350" cy="2029342"/>
            <a:chOff x="7356496" y="207511"/>
            <a:chExt cx="1680656" cy="3805016"/>
          </a:xfrm>
        </p:grpSpPr>
        <p:pic>
          <p:nvPicPr>
            <p:cNvPr id="54" name="Graphic 53" descr="Cilinder silhouet">
              <a:extLst>
                <a:ext uri="{FF2B5EF4-FFF2-40B4-BE49-F238E27FC236}">
                  <a16:creationId xmlns:a16="http://schemas.microsoft.com/office/drawing/2014/main" id="{07653DEE-EB56-40EA-8BFB-711FA5282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7356496" y="207511"/>
              <a:ext cx="1680656" cy="3805016"/>
            </a:xfrm>
            <a:prstGeom prst="rect">
              <a:avLst/>
            </a:prstGeom>
          </p:spPr>
        </p:pic>
        <p:grpSp>
          <p:nvGrpSpPr>
            <p:cNvPr id="55" name="Groep 54">
              <a:extLst>
                <a:ext uri="{FF2B5EF4-FFF2-40B4-BE49-F238E27FC236}">
                  <a16:creationId xmlns:a16="http://schemas.microsoft.com/office/drawing/2014/main" id="{6D304792-27CF-4277-AC39-0B6CCEE2E9C0}"/>
                </a:ext>
              </a:extLst>
            </p:cNvPr>
            <p:cNvGrpSpPr/>
            <p:nvPr/>
          </p:nvGrpSpPr>
          <p:grpSpPr>
            <a:xfrm>
              <a:off x="7821538" y="1958072"/>
              <a:ext cx="872489" cy="1351484"/>
              <a:chOff x="1295417" y="2077516"/>
              <a:chExt cx="872489" cy="1351484"/>
            </a:xfrm>
          </p:grpSpPr>
          <p:pic>
            <p:nvPicPr>
              <p:cNvPr id="56" name="Graphic 55" descr="Cilinder silhouet">
                <a:extLst>
                  <a:ext uri="{FF2B5EF4-FFF2-40B4-BE49-F238E27FC236}">
                    <a16:creationId xmlns:a16="http://schemas.microsoft.com/office/drawing/2014/main" id="{B7AE124F-7AA4-46D7-830C-23B3219E9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1295417" y="265774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57" name="Graphic 56" descr="Cilinder silhouet">
                <a:extLst>
                  <a:ext uri="{FF2B5EF4-FFF2-40B4-BE49-F238E27FC236}">
                    <a16:creationId xmlns:a16="http://schemas.microsoft.com/office/drawing/2014/main" id="{63EA135E-2BF9-4433-B135-7A15AA928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1545117" y="2789491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58" name="Graphic 57" descr="Cilinder silhouet">
                <a:extLst>
                  <a:ext uri="{FF2B5EF4-FFF2-40B4-BE49-F238E27FC236}">
                    <a16:creationId xmlns:a16="http://schemas.microsoft.com/office/drawing/2014/main" id="{30EF7DDA-7719-4835-975A-18F758938A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1853276" y="278237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59" name="Graphic 58" descr="Cilinder silhouet">
                <a:extLst>
                  <a:ext uri="{FF2B5EF4-FFF2-40B4-BE49-F238E27FC236}">
                    <a16:creationId xmlns:a16="http://schemas.microsoft.com/office/drawing/2014/main" id="{A89D7BFC-50CF-4B73-8FAB-5B1A2CC009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1378192" y="2136799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60" name="Graphic 59" descr="Cilinder silhouet">
                <a:extLst>
                  <a:ext uri="{FF2B5EF4-FFF2-40B4-BE49-F238E27FC236}">
                    <a16:creationId xmlns:a16="http://schemas.microsoft.com/office/drawing/2014/main" id="{1A683B4D-7CDC-4DC9-9367-89B2C518A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1644187" y="2077516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61" name="Graphic 60" descr="Cilinder silhouet">
                <a:extLst>
                  <a:ext uri="{FF2B5EF4-FFF2-40B4-BE49-F238E27FC236}">
                    <a16:creationId xmlns:a16="http://schemas.microsoft.com/office/drawing/2014/main" id="{1C397E3F-FDE4-4C0B-9221-84C18728CD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1885438" y="2191296"/>
                <a:ext cx="282468" cy="639509"/>
              </a:xfrm>
              <a:prstGeom prst="rect">
                <a:avLst/>
              </a:prstGeom>
            </p:spPr>
          </p:pic>
        </p:grpSp>
      </p:grpSp>
      <p:cxnSp>
        <p:nvCxnSpPr>
          <p:cNvPr id="73" name="Rechte verbindingslijn met pijl 72">
            <a:extLst>
              <a:ext uri="{FF2B5EF4-FFF2-40B4-BE49-F238E27FC236}">
                <a16:creationId xmlns:a16="http://schemas.microsoft.com/office/drawing/2014/main" id="{8A7CD421-2D99-4A60-8DBC-03D4A9B9E726}"/>
              </a:ext>
            </a:extLst>
          </p:cNvPr>
          <p:cNvCxnSpPr>
            <a:cxnSpLocks/>
            <a:stCxn id="12" idx="2"/>
          </p:cNvCxnSpPr>
          <p:nvPr/>
        </p:nvCxnSpPr>
        <p:spPr>
          <a:xfrm>
            <a:off x="8541734" y="3607573"/>
            <a:ext cx="1218625" cy="169496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Rechte verbindingslijn met pijl 75">
            <a:extLst>
              <a:ext uri="{FF2B5EF4-FFF2-40B4-BE49-F238E27FC236}">
                <a16:creationId xmlns:a16="http://schemas.microsoft.com/office/drawing/2014/main" id="{F6C3B541-B2D2-49E4-BB5C-9BB7FF2D0F02}"/>
              </a:ext>
            </a:extLst>
          </p:cNvPr>
          <p:cNvCxnSpPr>
            <a:cxnSpLocks/>
            <a:stCxn id="13" idx="2"/>
          </p:cNvCxnSpPr>
          <p:nvPr/>
        </p:nvCxnSpPr>
        <p:spPr>
          <a:xfrm>
            <a:off x="8706086" y="3603777"/>
            <a:ext cx="1275793" cy="1591399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echte verbindingslijn met pijl 79">
            <a:extLst>
              <a:ext uri="{FF2B5EF4-FFF2-40B4-BE49-F238E27FC236}">
                <a16:creationId xmlns:a16="http://schemas.microsoft.com/office/drawing/2014/main" id="{58B0F91B-90D3-48C5-834A-F91152BF4986}"/>
              </a:ext>
            </a:extLst>
          </p:cNvPr>
          <p:cNvCxnSpPr>
            <a:cxnSpLocks/>
            <a:stCxn id="20" idx="2"/>
          </p:cNvCxnSpPr>
          <p:nvPr/>
        </p:nvCxnSpPr>
        <p:spPr>
          <a:xfrm>
            <a:off x="9371374" y="3453503"/>
            <a:ext cx="920828" cy="184903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Rechte verbindingslijn met pijl 80">
            <a:extLst>
              <a:ext uri="{FF2B5EF4-FFF2-40B4-BE49-F238E27FC236}">
                <a16:creationId xmlns:a16="http://schemas.microsoft.com/office/drawing/2014/main" id="{17A83CCB-93BF-4820-922F-73B3045B3B9C}"/>
              </a:ext>
            </a:extLst>
          </p:cNvPr>
          <p:cNvCxnSpPr>
            <a:cxnSpLocks/>
            <a:stCxn id="21" idx="2"/>
          </p:cNvCxnSpPr>
          <p:nvPr/>
        </p:nvCxnSpPr>
        <p:spPr>
          <a:xfrm>
            <a:off x="9504548" y="3523769"/>
            <a:ext cx="1083660" cy="158263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Rechte verbindingslijn met pijl 86">
            <a:extLst>
              <a:ext uri="{FF2B5EF4-FFF2-40B4-BE49-F238E27FC236}">
                <a16:creationId xmlns:a16="http://schemas.microsoft.com/office/drawing/2014/main" id="{3A824F95-B91D-4477-98D6-4E09158E49FF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10472417" y="3570914"/>
            <a:ext cx="147199" cy="117655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Rechte verbindingslijn met pijl 87">
            <a:extLst>
              <a:ext uri="{FF2B5EF4-FFF2-40B4-BE49-F238E27FC236}">
                <a16:creationId xmlns:a16="http://schemas.microsoft.com/office/drawing/2014/main" id="{817F92CC-F279-49D7-8646-3E9810D6E215}"/>
              </a:ext>
            </a:extLst>
          </p:cNvPr>
          <p:cNvCxnSpPr>
            <a:cxnSpLocks/>
            <a:stCxn id="31" idx="2"/>
          </p:cNvCxnSpPr>
          <p:nvPr/>
        </p:nvCxnSpPr>
        <p:spPr>
          <a:xfrm>
            <a:off x="10636768" y="3567117"/>
            <a:ext cx="485081" cy="1453375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4" name="Graphic 93" descr="Held, vrouw silhouet">
            <a:extLst>
              <a:ext uri="{FF2B5EF4-FFF2-40B4-BE49-F238E27FC236}">
                <a16:creationId xmlns:a16="http://schemas.microsoft.com/office/drawing/2014/main" id="{ED56C9B5-629A-40FA-8E4E-09C290A9BE07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1212862" y="6296994"/>
            <a:ext cx="438912" cy="438912"/>
          </a:xfrm>
          <a:prstGeom prst="rect">
            <a:avLst/>
          </a:prstGeom>
        </p:spPr>
      </p:pic>
      <p:pic>
        <p:nvPicPr>
          <p:cNvPr id="95" name="Graphic 94" descr="Held, man silhouet">
            <a:extLst>
              <a:ext uri="{FF2B5EF4-FFF2-40B4-BE49-F238E27FC236}">
                <a16:creationId xmlns:a16="http://schemas.microsoft.com/office/drawing/2014/main" id="{9F78E32A-FB1D-4D50-A3D0-981F1D2F523A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1136892" y="5335717"/>
            <a:ext cx="438912" cy="438912"/>
          </a:xfrm>
          <a:prstGeom prst="rect">
            <a:avLst/>
          </a:prstGeom>
        </p:spPr>
      </p:pic>
      <p:pic>
        <p:nvPicPr>
          <p:cNvPr id="96" name="Graphic 95" descr="Held, man silhouet">
            <a:extLst>
              <a:ext uri="{FF2B5EF4-FFF2-40B4-BE49-F238E27FC236}">
                <a16:creationId xmlns:a16="http://schemas.microsoft.com/office/drawing/2014/main" id="{7B82E6AC-D119-4571-8EB3-4A497D69D3CF}"/>
              </a:ext>
            </a:extLst>
          </p:cNvPr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0376321" y="6266742"/>
            <a:ext cx="438912" cy="438912"/>
          </a:xfrm>
          <a:prstGeom prst="rect">
            <a:avLst/>
          </a:prstGeom>
        </p:spPr>
      </p:pic>
      <p:pic>
        <p:nvPicPr>
          <p:cNvPr id="97" name="Graphic 96" descr="Held, vrouw silhouet">
            <a:extLst>
              <a:ext uri="{FF2B5EF4-FFF2-40B4-BE49-F238E27FC236}">
                <a16:creationId xmlns:a16="http://schemas.microsoft.com/office/drawing/2014/main" id="{883763AA-5A65-4575-A33F-55BF2CF453BD}"/>
              </a:ext>
            </a:extLst>
          </p:cNvPr>
          <p:cNvPicPr>
            <a:picLocks noChangeAspect="1"/>
          </p:cNvPicPr>
          <p:nvPr/>
        </p:nvPicPr>
        <p:blipFill>
          <a:blip r:embed="rId3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0993406" y="5889757"/>
            <a:ext cx="438912" cy="438912"/>
          </a:xfrm>
          <a:prstGeom prst="rect">
            <a:avLst/>
          </a:prstGeom>
        </p:spPr>
      </p:pic>
      <p:pic>
        <p:nvPicPr>
          <p:cNvPr id="98" name="Graphic 97" descr="Held, vrouw silhouet">
            <a:extLst>
              <a:ext uri="{FF2B5EF4-FFF2-40B4-BE49-F238E27FC236}">
                <a16:creationId xmlns:a16="http://schemas.microsoft.com/office/drawing/2014/main" id="{2D74D181-978C-4797-8D93-DE03D1DACF03}"/>
              </a:ext>
            </a:extLst>
          </p:cNvPr>
          <p:cNvPicPr>
            <a:picLocks noChangeAspect="1"/>
          </p:cNvPicPr>
          <p:nvPr/>
        </p:nvPicPr>
        <p:blipFill>
          <a:blip r:embed="rId3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0705505" y="6523991"/>
            <a:ext cx="438912" cy="438912"/>
          </a:xfrm>
          <a:prstGeom prst="rect">
            <a:avLst/>
          </a:prstGeom>
        </p:spPr>
      </p:pic>
      <p:pic>
        <p:nvPicPr>
          <p:cNvPr id="99" name="Graphic 98" descr="Held, vrouw silhouet">
            <a:extLst>
              <a:ext uri="{FF2B5EF4-FFF2-40B4-BE49-F238E27FC236}">
                <a16:creationId xmlns:a16="http://schemas.microsoft.com/office/drawing/2014/main" id="{8639D4CF-DE54-49AA-96CA-0DCDAE159CA1}"/>
              </a:ext>
            </a:extLst>
          </p:cNvPr>
          <p:cNvPicPr>
            <a:picLocks noChangeAspect="1"/>
          </p:cNvPicPr>
          <p:nvPr/>
        </p:nvPicPr>
        <p:blipFill>
          <a:blip r:embed="rId2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0266593" y="5661882"/>
            <a:ext cx="438912" cy="438912"/>
          </a:xfrm>
          <a:prstGeom prst="rect">
            <a:avLst/>
          </a:prstGeom>
        </p:spPr>
      </p:pic>
      <p:pic>
        <p:nvPicPr>
          <p:cNvPr id="100" name="Graphic 99" descr="Held, man silhouet">
            <a:extLst>
              <a:ext uri="{FF2B5EF4-FFF2-40B4-BE49-F238E27FC236}">
                <a16:creationId xmlns:a16="http://schemas.microsoft.com/office/drawing/2014/main" id="{9DB2DF5C-7AA3-4D03-A44E-CCA5806B74CC}"/>
              </a:ext>
            </a:extLst>
          </p:cNvPr>
          <p:cNvPicPr>
            <a:picLocks noChangeAspect="1"/>
          </p:cNvPicPr>
          <p:nvPr/>
        </p:nvPicPr>
        <p:blipFill>
          <a:blip r:embed="rId3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7"/>
              </a:ext>
            </a:extLst>
          </a:blip>
          <a:stretch>
            <a:fillRect/>
          </a:stretch>
        </p:blipFill>
        <p:spPr>
          <a:xfrm>
            <a:off x="11829947" y="6006398"/>
            <a:ext cx="438912" cy="438912"/>
          </a:xfrm>
          <a:prstGeom prst="rect">
            <a:avLst/>
          </a:prstGeom>
        </p:spPr>
      </p:pic>
      <p:pic>
        <p:nvPicPr>
          <p:cNvPr id="101" name="Graphic 100" descr="Held, vrouw silhouet">
            <a:extLst>
              <a:ext uri="{FF2B5EF4-FFF2-40B4-BE49-F238E27FC236}">
                <a16:creationId xmlns:a16="http://schemas.microsoft.com/office/drawing/2014/main" id="{74136F9F-E4D4-456B-84C6-0E74D1402653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1610491" y="5502636"/>
            <a:ext cx="438912" cy="438912"/>
          </a:xfrm>
          <a:prstGeom prst="rect">
            <a:avLst/>
          </a:prstGeom>
        </p:spPr>
      </p:pic>
      <p:sp>
        <p:nvSpPr>
          <p:cNvPr id="103" name="Gedachtewolkje: wolk 102">
            <a:extLst>
              <a:ext uri="{FF2B5EF4-FFF2-40B4-BE49-F238E27FC236}">
                <a16:creationId xmlns:a16="http://schemas.microsoft.com/office/drawing/2014/main" id="{D74CB69B-A2B1-4D79-AF63-F80848D6F252}"/>
              </a:ext>
            </a:extLst>
          </p:cNvPr>
          <p:cNvSpPr/>
          <p:nvPr/>
        </p:nvSpPr>
        <p:spPr>
          <a:xfrm>
            <a:off x="3478983" y="2322172"/>
            <a:ext cx="3027965" cy="1365910"/>
          </a:xfrm>
          <a:prstGeom prst="cloudCallout">
            <a:avLst>
              <a:gd name="adj1" fmla="val -28139"/>
              <a:gd name="adj2" fmla="val 101516"/>
            </a:avLst>
          </a:prstGeom>
          <a:blipFill dpi="0" rotWithShape="1"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41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840"/>
          </a:p>
        </p:txBody>
      </p:sp>
      <p:pic>
        <p:nvPicPr>
          <p:cNvPr id="104" name="Graphic 103" descr="Held, vrouw silhouet">
            <a:extLst>
              <a:ext uri="{FF2B5EF4-FFF2-40B4-BE49-F238E27FC236}">
                <a16:creationId xmlns:a16="http://schemas.microsoft.com/office/drawing/2014/main" id="{647E73ED-5178-488E-8DEE-B074610C0090}"/>
              </a:ext>
            </a:extLst>
          </p:cNvPr>
          <p:cNvPicPr>
            <a:picLocks noChangeAspect="1"/>
          </p:cNvPicPr>
          <p:nvPr/>
        </p:nvPicPr>
        <p:blipFill>
          <a:blip r:embed="rId4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3"/>
              </a:ext>
            </a:extLst>
          </a:blip>
          <a:stretch>
            <a:fillRect/>
          </a:stretch>
        </p:blipFill>
        <p:spPr>
          <a:xfrm>
            <a:off x="11356348" y="6789149"/>
            <a:ext cx="438912" cy="438912"/>
          </a:xfrm>
          <a:prstGeom prst="rect">
            <a:avLst/>
          </a:prstGeom>
        </p:spPr>
      </p:pic>
      <p:pic>
        <p:nvPicPr>
          <p:cNvPr id="105" name="Graphic 104" descr="Held, vrouw silhouet">
            <a:extLst>
              <a:ext uri="{FF2B5EF4-FFF2-40B4-BE49-F238E27FC236}">
                <a16:creationId xmlns:a16="http://schemas.microsoft.com/office/drawing/2014/main" id="{C2C70E94-4598-49C6-9D11-78CE1CEE1931}"/>
              </a:ext>
            </a:extLst>
          </p:cNvPr>
          <p:cNvPicPr>
            <a:picLocks noChangeAspect="1"/>
          </p:cNvPicPr>
          <p:nvPr/>
        </p:nvPicPr>
        <p:blipFill>
          <a:blip r:embed="rId3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9"/>
              </a:ext>
            </a:extLst>
          </a:blip>
          <a:stretch>
            <a:fillRect/>
          </a:stretch>
        </p:blipFill>
        <p:spPr>
          <a:xfrm>
            <a:off x="11885640" y="6516441"/>
            <a:ext cx="438912" cy="438912"/>
          </a:xfrm>
          <a:prstGeom prst="rect">
            <a:avLst/>
          </a:prstGeom>
        </p:spPr>
      </p:pic>
      <p:pic>
        <p:nvPicPr>
          <p:cNvPr id="106" name="Graphic 105" descr="Held, man silhouet">
            <a:extLst>
              <a:ext uri="{FF2B5EF4-FFF2-40B4-BE49-F238E27FC236}">
                <a16:creationId xmlns:a16="http://schemas.microsoft.com/office/drawing/2014/main" id="{8F2243EF-289A-4BEB-B752-D897B3ADA65A}"/>
              </a:ext>
            </a:extLst>
          </p:cNvPr>
          <p:cNvPicPr>
            <a:picLocks noChangeAspect="1"/>
          </p:cNvPicPr>
          <p:nvPr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2372767" y="5502636"/>
            <a:ext cx="438912" cy="438912"/>
          </a:xfrm>
          <a:prstGeom prst="rect">
            <a:avLst/>
          </a:prstGeom>
        </p:spPr>
      </p:pic>
      <p:sp>
        <p:nvSpPr>
          <p:cNvPr id="107" name="Wolk 106">
            <a:extLst>
              <a:ext uri="{FF2B5EF4-FFF2-40B4-BE49-F238E27FC236}">
                <a16:creationId xmlns:a16="http://schemas.microsoft.com/office/drawing/2014/main" id="{6A632212-1281-42B3-95D0-BFD3A833C511}"/>
              </a:ext>
            </a:extLst>
          </p:cNvPr>
          <p:cNvSpPr/>
          <p:nvPr/>
        </p:nvSpPr>
        <p:spPr>
          <a:xfrm>
            <a:off x="9071823" y="5122401"/>
            <a:ext cx="4894804" cy="2821032"/>
          </a:xfrm>
          <a:custGeom>
            <a:avLst/>
            <a:gdLst>
              <a:gd name="connsiteX0" fmla="*/ 441892 w 4894804"/>
              <a:gd name="connsiteY0" fmla="*/ 938384 h 2821032"/>
              <a:gd name="connsiteX1" fmla="*/ 637117 w 4894804"/>
              <a:gd name="connsiteY1" fmla="*/ 451038 h 2821032"/>
              <a:gd name="connsiteX2" fmla="*/ 1586845 w 4894804"/>
              <a:gd name="connsiteY2" fmla="*/ 339699 h 2821032"/>
              <a:gd name="connsiteX3" fmla="*/ 2544391 w 4894804"/>
              <a:gd name="connsiteY3" fmla="*/ 224115 h 2821032"/>
              <a:gd name="connsiteX4" fmla="*/ 2917507 w 4894804"/>
              <a:gd name="connsiteY4" fmla="*/ 13060 h 2821032"/>
              <a:gd name="connsiteX5" fmla="*/ 3380247 w 4894804"/>
              <a:gd name="connsiteY5" fmla="*/ 162013 h 2821032"/>
              <a:gd name="connsiteX6" fmla="*/ 4018158 w 4894804"/>
              <a:gd name="connsiteY6" fmla="*/ 45058 h 2821032"/>
              <a:gd name="connsiteX7" fmla="*/ 4341645 w 4894804"/>
              <a:gd name="connsiteY7" fmla="*/ 364122 h 2821032"/>
              <a:gd name="connsiteX8" fmla="*/ 4756797 w 4894804"/>
              <a:gd name="connsiteY8" fmla="*/ 673782 h 2821032"/>
              <a:gd name="connsiteX9" fmla="*/ 4738215 w 4894804"/>
              <a:gd name="connsiteY9" fmla="*/ 1009563 h 2821032"/>
              <a:gd name="connsiteX10" fmla="*/ 4873955 w 4894804"/>
              <a:gd name="connsiteY10" fmla="*/ 1522965 h 2821032"/>
              <a:gd name="connsiteX11" fmla="*/ 4238084 w 4894804"/>
              <a:gd name="connsiteY11" fmla="*/ 1972371 h 2821032"/>
              <a:gd name="connsiteX12" fmla="*/ 4010453 w 4894804"/>
              <a:gd name="connsiteY12" fmla="*/ 2357455 h 2821032"/>
              <a:gd name="connsiteX13" fmla="*/ 3235442 w 4894804"/>
              <a:gd name="connsiteY13" fmla="*/ 2404080 h 2821032"/>
              <a:gd name="connsiteX14" fmla="*/ 2681604 w 4894804"/>
              <a:gd name="connsiteY14" fmla="*/ 2814893 h 2821032"/>
              <a:gd name="connsiteX15" fmla="*/ 1867277 w 4894804"/>
              <a:gd name="connsiteY15" fmla="*/ 2564135 h 2821032"/>
              <a:gd name="connsiteX16" fmla="*/ 657625 w 4894804"/>
              <a:gd name="connsiteY16" fmla="*/ 2316380 h 2821032"/>
              <a:gd name="connsiteX17" fmla="*/ 125769 w 4894804"/>
              <a:gd name="connsiteY17" fmla="*/ 2040677 h 2821032"/>
              <a:gd name="connsiteX18" fmla="*/ 239414 w 4894804"/>
              <a:gd name="connsiteY18" fmla="*/ 1668522 h 2821032"/>
              <a:gd name="connsiteX19" fmla="*/ -567 w 4894804"/>
              <a:gd name="connsiteY19" fmla="*/ 1286704 h 2821032"/>
              <a:gd name="connsiteX20" fmla="*/ 437699 w 4894804"/>
              <a:gd name="connsiteY20" fmla="*/ 947331 h 2821032"/>
              <a:gd name="connsiteX21" fmla="*/ 441892 w 4894804"/>
              <a:gd name="connsiteY21" fmla="*/ 938384 h 2821032"/>
              <a:gd name="connsiteX0" fmla="*/ 531743 w 4894804"/>
              <a:gd name="connsiteY0" fmla="*/ 1709401 h 2821032"/>
              <a:gd name="connsiteX1" fmla="*/ 244740 w 4894804"/>
              <a:gd name="connsiteY1" fmla="*/ 1657356 h 2821032"/>
              <a:gd name="connsiteX2" fmla="*/ 784981 w 4894804"/>
              <a:gd name="connsiteY2" fmla="*/ 2278962 h 2821032"/>
              <a:gd name="connsiteX3" fmla="*/ 659438 w 4894804"/>
              <a:gd name="connsiteY3" fmla="*/ 2303842 h 2821032"/>
              <a:gd name="connsiteX4" fmla="*/ 1867050 w 4894804"/>
              <a:gd name="connsiteY4" fmla="*/ 2552642 h 2821032"/>
              <a:gd name="connsiteX5" fmla="*/ 1791362 w 4894804"/>
              <a:gd name="connsiteY5" fmla="*/ 2439017 h 2821032"/>
              <a:gd name="connsiteX6" fmla="*/ 3266261 w 4894804"/>
              <a:gd name="connsiteY6" fmla="*/ 2269298 h 2821032"/>
              <a:gd name="connsiteX7" fmla="*/ 3236009 w 4894804"/>
              <a:gd name="connsiteY7" fmla="*/ 2393959 h 2821032"/>
              <a:gd name="connsiteX8" fmla="*/ 3867008 w 4894804"/>
              <a:gd name="connsiteY8" fmla="*/ 1498934 h 2821032"/>
              <a:gd name="connsiteX9" fmla="*/ 4235365 w 4894804"/>
              <a:gd name="connsiteY9" fmla="*/ 1964927 h 2821032"/>
              <a:gd name="connsiteX10" fmla="*/ 4735949 w 4894804"/>
              <a:gd name="connsiteY10" fmla="*/ 1002641 h 2821032"/>
              <a:gd name="connsiteX11" fmla="*/ 4571882 w 4894804"/>
              <a:gd name="connsiteY11" fmla="*/ 1177389 h 2821032"/>
              <a:gd name="connsiteX12" fmla="*/ 4342325 w 4894804"/>
              <a:gd name="connsiteY12" fmla="*/ 354326 h 2821032"/>
              <a:gd name="connsiteX13" fmla="*/ 4350936 w 4894804"/>
              <a:gd name="connsiteY13" fmla="*/ 436868 h 2821032"/>
              <a:gd name="connsiteX14" fmla="*/ 3294701 w 4894804"/>
              <a:gd name="connsiteY14" fmla="*/ 258072 h 2821032"/>
              <a:gd name="connsiteX15" fmla="*/ 3378774 w 4894804"/>
              <a:gd name="connsiteY15" fmla="*/ 152805 h 2821032"/>
              <a:gd name="connsiteX16" fmla="*/ 2508700 w 4894804"/>
              <a:gd name="connsiteY16" fmla="*/ 308223 h 2821032"/>
              <a:gd name="connsiteX17" fmla="*/ 2549377 w 4894804"/>
              <a:gd name="connsiteY17" fmla="*/ 217454 h 2821032"/>
              <a:gd name="connsiteX18" fmla="*/ 1586279 w 4894804"/>
              <a:gd name="connsiteY18" fmla="*/ 339046 h 2821032"/>
              <a:gd name="connsiteX19" fmla="*/ 1733576 w 4894804"/>
              <a:gd name="connsiteY19" fmla="*/ 427072 h 2821032"/>
              <a:gd name="connsiteX20" fmla="*/ 467612 w 4894804"/>
              <a:gd name="connsiteY20" fmla="*/ 1031048 h 2821032"/>
              <a:gd name="connsiteX21" fmla="*/ 441892 w 4894804"/>
              <a:gd name="connsiteY21" fmla="*/ 938384 h 28210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894804" h="2821032" extrusionOk="0">
                <a:moveTo>
                  <a:pt x="441892" y="938384"/>
                </a:moveTo>
                <a:cubicBezTo>
                  <a:pt x="364426" y="676217"/>
                  <a:pt x="456895" y="535497"/>
                  <a:pt x="637117" y="451038"/>
                </a:cubicBezTo>
                <a:cubicBezTo>
                  <a:pt x="942817" y="103874"/>
                  <a:pt x="1356919" y="56285"/>
                  <a:pt x="1586845" y="339699"/>
                </a:cubicBezTo>
                <a:cubicBezTo>
                  <a:pt x="1768290" y="262349"/>
                  <a:pt x="2239300" y="179967"/>
                  <a:pt x="2544391" y="224115"/>
                </a:cubicBezTo>
                <a:cubicBezTo>
                  <a:pt x="2686148" y="94401"/>
                  <a:pt x="2800889" y="-2625"/>
                  <a:pt x="2917507" y="13060"/>
                </a:cubicBezTo>
                <a:cubicBezTo>
                  <a:pt x="3025337" y="-10709"/>
                  <a:pt x="3178961" y="119597"/>
                  <a:pt x="3380247" y="162013"/>
                </a:cubicBezTo>
                <a:cubicBezTo>
                  <a:pt x="3549958" y="150281"/>
                  <a:pt x="3807298" y="-159567"/>
                  <a:pt x="4018158" y="45058"/>
                </a:cubicBezTo>
                <a:cubicBezTo>
                  <a:pt x="4129381" y="163096"/>
                  <a:pt x="4361057" y="269401"/>
                  <a:pt x="4341645" y="364122"/>
                </a:cubicBezTo>
                <a:cubicBezTo>
                  <a:pt x="4555028" y="471723"/>
                  <a:pt x="4752746" y="581192"/>
                  <a:pt x="4756797" y="673782"/>
                </a:cubicBezTo>
                <a:cubicBezTo>
                  <a:pt x="4797777" y="707654"/>
                  <a:pt x="4870977" y="914193"/>
                  <a:pt x="4738215" y="1009563"/>
                </a:cubicBezTo>
                <a:cubicBezTo>
                  <a:pt x="4962148" y="1212757"/>
                  <a:pt x="4852731" y="1359880"/>
                  <a:pt x="4873955" y="1522965"/>
                </a:cubicBezTo>
                <a:cubicBezTo>
                  <a:pt x="4725308" y="1721217"/>
                  <a:pt x="4546156" y="1817645"/>
                  <a:pt x="4238084" y="1972371"/>
                </a:cubicBezTo>
                <a:cubicBezTo>
                  <a:pt x="4273676" y="2174101"/>
                  <a:pt x="4131476" y="2201172"/>
                  <a:pt x="4010453" y="2357455"/>
                </a:cubicBezTo>
                <a:cubicBezTo>
                  <a:pt x="3869070" y="2519212"/>
                  <a:pt x="3603741" y="2564493"/>
                  <a:pt x="3235442" y="2404080"/>
                </a:cubicBezTo>
                <a:cubicBezTo>
                  <a:pt x="3142441" y="2495861"/>
                  <a:pt x="2881143" y="2706836"/>
                  <a:pt x="2681604" y="2814893"/>
                </a:cubicBezTo>
                <a:cubicBezTo>
                  <a:pt x="2392973" y="3009476"/>
                  <a:pt x="2096984" y="2748549"/>
                  <a:pt x="1867277" y="2564135"/>
                </a:cubicBezTo>
                <a:cubicBezTo>
                  <a:pt x="1274993" y="2816444"/>
                  <a:pt x="822878" y="2472617"/>
                  <a:pt x="657625" y="2316380"/>
                </a:cubicBezTo>
                <a:cubicBezTo>
                  <a:pt x="391678" y="2402649"/>
                  <a:pt x="253727" y="2213768"/>
                  <a:pt x="125769" y="2040677"/>
                </a:cubicBezTo>
                <a:cubicBezTo>
                  <a:pt x="110893" y="1953925"/>
                  <a:pt x="183952" y="1769786"/>
                  <a:pt x="239414" y="1668522"/>
                </a:cubicBezTo>
                <a:cubicBezTo>
                  <a:pt x="148087" y="1626172"/>
                  <a:pt x="-40660" y="1510190"/>
                  <a:pt x="-567" y="1286704"/>
                </a:cubicBezTo>
                <a:cubicBezTo>
                  <a:pt x="68768" y="996736"/>
                  <a:pt x="146030" y="898698"/>
                  <a:pt x="437699" y="947331"/>
                </a:cubicBezTo>
                <a:cubicBezTo>
                  <a:pt x="438463" y="943090"/>
                  <a:pt x="439645" y="942225"/>
                  <a:pt x="441892" y="938384"/>
                </a:cubicBezTo>
                <a:close/>
              </a:path>
              <a:path w="4894804" h="2821032" fill="none" extrusionOk="0">
                <a:moveTo>
                  <a:pt x="531743" y="1709401"/>
                </a:moveTo>
                <a:cubicBezTo>
                  <a:pt x="380840" y="1702153"/>
                  <a:pt x="284462" y="1724230"/>
                  <a:pt x="244740" y="1657356"/>
                </a:cubicBezTo>
                <a:moveTo>
                  <a:pt x="784981" y="2278962"/>
                </a:moveTo>
                <a:cubicBezTo>
                  <a:pt x="764428" y="2287209"/>
                  <a:pt x="719142" y="2313785"/>
                  <a:pt x="659438" y="2303842"/>
                </a:cubicBezTo>
                <a:moveTo>
                  <a:pt x="1867050" y="2552642"/>
                </a:moveTo>
                <a:cubicBezTo>
                  <a:pt x="1854346" y="2521044"/>
                  <a:pt x="1822366" y="2491850"/>
                  <a:pt x="1791362" y="2439017"/>
                </a:cubicBezTo>
                <a:moveTo>
                  <a:pt x="3266261" y="2269298"/>
                </a:moveTo>
                <a:cubicBezTo>
                  <a:pt x="3247991" y="2316615"/>
                  <a:pt x="3238044" y="2366441"/>
                  <a:pt x="3236009" y="2393959"/>
                </a:cubicBezTo>
                <a:moveTo>
                  <a:pt x="3867008" y="1498934"/>
                </a:moveTo>
                <a:cubicBezTo>
                  <a:pt x="4042185" y="1718855"/>
                  <a:pt x="4295570" y="1717922"/>
                  <a:pt x="4235365" y="1964927"/>
                </a:cubicBezTo>
                <a:moveTo>
                  <a:pt x="4735949" y="1002641"/>
                </a:moveTo>
                <a:cubicBezTo>
                  <a:pt x="4702615" y="1041765"/>
                  <a:pt x="4669556" y="1128536"/>
                  <a:pt x="4571882" y="1177389"/>
                </a:cubicBezTo>
                <a:moveTo>
                  <a:pt x="4342325" y="354326"/>
                </a:moveTo>
                <a:cubicBezTo>
                  <a:pt x="4358624" y="391372"/>
                  <a:pt x="4361088" y="420509"/>
                  <a:pt x="4350936" y="436868"/>
                </a:cubicBezTo>
                <a:moveTo>
                  <a:pt x="3294701" y="258072"/>
                </a:moveTo>
                <a:cubicBezTo>
                  <a:pt x="3323048" y="237531"/>
                  <a:pt x="3345827" y="169014"/>
                  <a:pt x="3378774" y="152805"/>
                </a:cubicBezTo>
                <a:moveTo>
                  <a:pt x="2508700" y="308223"/>
                </a:moveTo>
                <a:cubicBezTo>
                  <a:pt x="2532577" y="265739"/>
                  <a:pt x="2543913" y="241278"/>
                  <a:pt x="2549377" y="217454"/>
                </a:cubicBezTo>
                <a:moveTo>
                  <a:pt x="1586279" y="339046"/>
                </a:moveTo>
                <a:cubicBezTo>
                  <a:pt x="1624190" y="379813"/>
                  <a:pt x="1691252" y="365622"/>
                  <a:pt x="1733576" y="427072"/>
                </a:cubicBezTo>
                <a:moveTo>
                  <a:pt x="467612" y="1031048"/>
                </a:moveTo>
                <a:cubicBezTo>
                  <a:pt x="445455" y="1010591"/>
                  <a:pt x="463221" y="961109"/>
                  <a:pt x="441892" y="938384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sd="1881036734">
                  <a:custGeom>
                    <a:avLst/>
                    <a:gdLst>
                      <a:gd name="connsiteX0" fmla="*/ 441892 w 4894804"/>
                      <a:gd name="connsiteY0" fmla="*/ 938384 h 2821032"/>
                      <a:gd name="connsiteX1" fmla="*/ 637117 w 4894804"/>
                      <a:gd name="connsiteY1" fmla="*/ 451038 h 2821032"/>
                      <a:gd name="connsiteX2" fmla="*/ 1586845 w 4894804"/>
                      <a:gd name="connsiteY2" fmla="*/ 339699 h 2821032"/>
                      <a:gd name="connsiteX3" fmla="*/ 2544391 w 4894804"/>
                      <a:gd name="connsiteY3" fmla="*/ 224115 h 2821032"/>
                      <a:gd name="connsiteX4" fmla="*/ 2917507 w 4894804"/>
                      <a:gd name="connsiteY4" fmla="*/ 13060 h 2821032"/>
                      <a:gd name="connsiteX5" fmla="*/ 3380247 w 4894804"/>
                      <a:gd name="connsiteY5" fmla="*/ 162013 h 2821032"/>
                      <a:gd name="connsiteX6" fmla="*/ 4018158 w 4894804"/>
                      <a:gd name="connsiteY6" fmla="*/ 45058 h 2821032"/>
                      <a:gd name="connsiteX7" fmla="*/ 4341645 w 4894804"/>
                      <a:gd name="connsiteY7" fmla="*/ 364122 h 2821032"/>
                      <a:gd name="connsiteX8" fmla="*/ 4756797 w 4894804"/>
                      <a:gd name="connsiteY8" fmla="*/ 673782 h 2821032"/>
                      <a:gd name="connsiteX9" fmla="*/ 4738215 w 4894804"/>
                      <a:gd name="connsiteY9" fmla="*/ 1009563 h 2821032"/>
                      <a:gd name="connsiteX10" fmla="*/ 4873955 w 4894804"/>
                      <a:gd name="connsiteY10" fmla="*/ 1522965 h 2821032"/>
                      <a:gd name="connsiteX11" fmla="*/ 4238084 w 4894804"/>
                      <a:gd name="connsiteY11" fmla="*/ 1972371 h 2821032"/>
                      <a:gd name="connsiteX12" fmla="*/ 4010453 w 4894804"/>
                      <a:gd name="connsiteY12" fmla="*/ 2357455 h 2821032"/>
                      <a:gd name="connsiteX13" fmla="*/ 3235442 w 4894804"/>
                      <a:gd name="connsiteY13" fmla="*/ 2404080 h 2821032"/>
                      <a:gd name="connsiteX14" fmla="*/ 2681604 w 4894804"/>
                      <a:gd name="connsiteY14" fmla="*/ 2814893 h 2821032"/>
                      <a:gd name="connsiteX15" fmla="*/ 1867277 w 4894804"/>
                      <a:gd name="connsiteY15" fmla="*/ 2564135 h 2821032"/>
                      <a:gd name="connsiteX16" fmla="*/ 657625 w 4894804"/>
                      <a:gd name="connsiteY16" fmla="*/ 2316380 h 2821032"/>
                      <a:gd name="connsiteX17" fmla="*/ 125769 w 4894804"/>
                      <a:gd name="connsiteY17" fmla="*/ 2040677 h 2821032"/>
                      <a:gd name="connsiteX18" fmla="*/ 239414 w 4894804"/>
                      <a:gd name="connsiteY18" fmla="*/ 1668522 h 2821032"/>
                      <a:gd name="connsiteX19" fmla="*/ -567 w 4894804"/>
                      <a:gd name="connsiteY19" fmla="*/ 1286704 h 2821032"/>
                      <a:gd name="connsiteX20" fmla="*/ 437699 w 4894804"/>
                      <a:gd name="connsiteY20" fmla="*/ 947331 h 2821032"/>
                      <a:gd name="connsiteX21" fmla="*/ 441892 w 4894804"/>
                      <a:gd name="connsiteY21" fmla="*/ 938384 h 2821032"/>
                      <a:gd name="connsiteX0" fmla="*/ 531743 w 4894804"/>
                      <a:gd name="connsiteY0" fmla="*/ 1709401 h 2821032"/>
                      <a:gd name="connsiteX1" fmla="*/ 244740 w 4894804"/>
                      <a:gd name="connsiteY1" fmla="*/ 1657356 h 2821032"/>
                      <a:gd name="connsiteX2" fmla="*/ 784981 w 4894804"/>
                      <a:gd name="connsiteY2" fmla="*/ 2278962 h 2821032"/>
                      <a:gd name="connsiteX3" fmla="*/ 659438 w 4894804"/>
                      <a:gd name="connsiteY3" fmla="*/ 2303842 h 2821032"/>
                      <a:gd name="connsiteX4" fmla="*/ 1867050 w 4894804"/>
                      <a:gd name="connsiteY4" fmla="*/ 2552642 h 2821032"/>
                      <a:gd name="connsiteX5" fmla="*/ 1791362 w 4894804"/>
                      <a:gd name="connsiteY5" fmla="*/ 2439017 h 2821032"/>
                      <a:gd name="connsiteX6" fmla="*/ 3266261 w 4894804"/>
                      <a:gd name="connsiteY6" fmla="*/ 2269298 h 2821032"/>
                      <a:gd name="connsiteX7" fmla="*/ 3236009 w 4894804"/>
                      <a:gd name="connsiteY7" fmla="*/ 2393959 h 2821032"/>
                      <a:gd name="connsiteX8" fmla="*/ 3867008 w 4894804"/>
                      <a:gd name="connsiteY8" fmla="*/ 1498934 h 2821032"/>
                      <a:gd name="connsiteX9" fmla="*/ 4235365 w 4894804"/>
                      <a:gd name="connsiteY9" fmla="*/ 1964927 h 2821032"/>
                      <a:gd name="connsiteX10" fmla="*/ 4735949 w 4894804"/>
                      <a:gd name="connsiteY10" fmla="*/ 1002641 h 2821032"/>
                      <a:gd name="connsiteX11" fmla="*/ 4571882 w 4894804"/>
                      <a:gd name="connsiteY11" fmla="*/ 1177389 h 2821032"/>
                      <a:gd name="connsiteX12" fmla="*/ 4342325 w 4894804"/>
                      <a:gd name="connsiteY12" fmla="*/ 354326 h 2821032"/>
                      <a:gd name="connsiteX13" fmla="*/ 4350936 w 4894804"/>
                      <a:gd name="connsiteY13" fmla="*/ 436868 h 2821032"/>
                      <a:gd name="connsiteX14" fmla="*/ 3294701 w 4894804"/>
                      <a:gd name="connsiteY14" fmla="*/ 258072 h 2821032"/>
                      <a:gd name="connsiteX15" fmla="*/ 3378774 w 4894804"/>
                      <a:gd name="connsiteY15" fmla="*/ 152805 h 2821032"/>
                      <a:gd name="connsiteX16" fmla="*/ 2508700 w 4894804"/>
                      <a:gd name="connsiteY16" fmla="*/ 308223 h 2821032"/>
                      <a:gd name="connsiteX17" fmla="*/ 2549377 w 4894804"/>
                      <a:gd name="connsiteY17" fmla="*/ 217454 h 2821032"/>
                      <a:gd name="connsiteX18" fmla="*/ 1586279 w 4894804"/>
                      <a:gd name="connsiteY18" fmla="*/ 339046 h 2821032"/>
                      <a:gd name="connsiteX19" fmla="*/ 1733576 w 4894804"/>
                      <a:gd name="connsiteY19" fmla="*/ 427072 h 2821032"/>
                      <a:gd name="connsiteX20" fmla="*/ 467612 w 4894804"/>
                      <a:gd name="connsiteY20" fmla="*/ 1031048 h 2821032"/>
                      <a:gd name="connsiteX21" fmla="*/ 441892 w 4894804"/>
                      <a:gd name="connsiteY21" fmla="*/ 938384 h 282103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4894804" h="2821032" extrusionOk="0">
                        <a:moveTo>
                          <a:pt x="441892" y="938384"/>
                        </a:moveTo>
                        <a:cubicBezTo>
                          <a:pt x="384451" y="712620"/>
                          <a:pt x="464592" y="549482"/>
                          <a:pt x="637117" y="451038"/>
                        </a:cubicBezTo>
                        <a:cubicBezTo>
                          <a:pt x="926966" y="139601"/>
                          <a:pt x="1310094" y="137998"/>
                          <a:pt x="1586845" y="339699"/>
                        </a:cubicBezTo>
                        <a:cubicBezTo>
                          <a:pt x="1770626" y="203915"/>
                          <a:pt x="2245256" y="117669"/>
                          <a:pt x="2544391" y="224115"/>
                        </a:cubicBezTo>
                        <a:cubicBezTo>
                          <a:pt x="2671072" y="97782"/>
                          <a:pt x="2780052" y="13136"/>
                          <a:pt x="2917507" y="13060"/>
                        </a:cubicBezTo>
                        <a:cubicBezTo>
                          <a:pt x="3036899" y="-10034"/>
                          <a:pt x="3217312" y="90933"/>
                          <a:pt x="3380247" y="162013"/>
                        </a:cubicBezTo>
                        <a:cubicBezTo>
                          <a:pt x="3545120" y="101307"/>
                          <a:pt x="3801780" y="-97127"/>
                          <a:pt x="4018158" y="45058"/>
                        </a:cubicBezTo>
                        <a:cubicBezTo>
                          <a:pt x="4140943" y="151004"/>
                          <a:pt x="4350641" y="259919"/>
                          <a:pt x="4341645" y="364122"/>
                        </a:cubicBezTo>
                        <a:cubicBezTo>
                          <a:pt x="4549432" y="450829"/>
                          <a:pt x="4745957" y="574459"/>
                          <a:pt x="4756797" y="673782"/>
                        </a:cubicBezTo>
                        <a:cubicBezTo>
                          <a:pt x="4799413" y="731896"/>
                          <a:pt x="4831748" y="908408"/>
                          <a:pt x="4738215" y="1009563"/>
                        </a:cubicBezTo>
                        <a:cubicBezTo>
                          <a:pt x="4936970" y="1194955"/>
                          <a:pt x="4866558" y="1357176"/>
                          <a:pt x="4873955" y="1522965"/>
                        </a:cubicBezTo>
                        <a:cubicBezTo>
                          <a:pt x="4757377" y="1738379"/>
                          <a:pt x="4546387" y="1866176"/>
                          <a:pt x="4238084" y="1972371"/>
                        </a:cubicBezTo>
                        <a:cubicBezTo>
                          <a:pt x="4256963" y="2149891"/>
                          <a:pt x="4139844" y="2223771"/>
                          <a:pt x="4010453" y="2357455"/>
                        </a:cubicBezTo>
                        <a:cubicBezTo>
                          <a:pt x="3854952" y="2516447"/>
                          <a:pt x="3598542" y="2562772"/>
                          <a:pt x="3235442" y="2404080"/>
                        </a:cubicBezTo>
                        <a:cubicBezTo>
                          <a:pt x="3145880" y="2523078"/>
                          <a:pt x="2919064" y="2740972"/>
                          <a:pt x="2681604" y="2814893"/>
                        </a:cubicBezTo>
                        <a:cubicBezTo>
                          <a:pt x="2386714" y="2972063"/>
                          <a:pt x="2086934" y="2753410"/>
                          <a:pt x="1867277" y="2564135"/>
                        </a:cubicBezTo>
                        <a:cubicBezTo>
                          <a:pt x="1294529" y="2810369"/>
                          <a:pt x="849279" y="2532610"/>
                          <a:pt x="657625" y="2316380"/>
                        </a:cubicBezTo>
                        <a:cubicBezTo>
                          <a:pt x="400235" y="2381835"/>
                          <a:pt x="222055" y="2217982"/>
                          <a:pt x="125769" y="2040677"/>
                        </a:cubicBezTo>
                        <a:cubicBezTo>
                          <a:pt x="100202" y="1939976"/>
                          <a:pt x="181096" y="1769714"/>
                          <a:pt x="239414" y="1668522"/>
                        </a:cubicBezTo>
                        <a:cubicBezTo>
                          <a:pt x="106284" y="1606965"/>
                          <a:pt x="-38313" y="1500271"/>
                          <a:pt x="-567" y="1286704"/>
                        </a:cubicBezTo>
                        <a:cubicBezTo>
                          <a:pt x="66274" y="1003321"/>
                          <a:pt x="155393" y="908679"/>
                          <a:pt x="437699" y="947331"/>
                        </a:cubicBezTo>
                        <a:cubicBezTo>
                          <a:pt x="438568" y="943307"/>
                          <a:pt x="439929" y="941957"/>
                          <a:pt x="441892" y="938384"/>
                        </a:cubicBezTo>
                        <a:close/>
                      </a:path>
                      <a:path w="4894804" h="2821032" fill="none" extrusionOk="0">
                        <a:moveTo>
                          <a:pt x="531743" y="1709401"/>
                        </a:moveTo>
                        <a:cubicBezTo>
                          <a:pt x="395994" y="1706151"/>
                          <a:pt x="294807" y="1718316"/>
                          <a:pt x="244740" y="1657356"/>
                        </a:cubicBezTo>
                        <a:moveTo>
                          <a:pt x="784981" y="2278962"/>
                        </a:moveTo>
                        <a:cubicBezTo>
                          <a:pt x="760663" y="2288043"/>
                          <a:pt x="708910" y="2305265"/>
                          <a:pt x="659438" y="2303842"/>
                        </a:cubicBezTo>
                        <a:moveTo>
                          <a:pt x="1867050" y="2552642"/>
                        </a:moveTo>
                        <a:cubicBezTo>
                          <a:pt x="1850273" y="2520102"/>
                          <a:pt x="1818820" y="2487662"/>
                          <a:pt x="1791362" y="2439017"/>
                        </a:cubicBezTo>
                        <a:moveTo>
                          <a:pt x="3266261" y="2269298"/>
                        </a:moveTo>
                        <a:cubicBezTo>
                          <a:pt x="3252824" y="2314847"/>
                          <a:pt x="3245141" y="2359605"/>
                          <a:pt x="3236009" y="2393959"/>
                        </a:cubicBezTo>
                        <a:moveTo>
                          <a:pt x="3867008" y="1498934"/>
                        </a:moveTo>
                        <a:cubicBezTo>
                          <a:pt x="4059494" y="1674420"/>
                          <a:pt x="4286784" y="1725325"/>
                          <a:pt x="4235365" y="1964927"/>
                        </a:cubicBezTo>
                        <a:moveTo>
                          <a:pt x="4735949" y="1002641"/>
                        </a:moveTo>
                        <a:cubicBezTo>
                          <a:pt x="4701888" y="1047651"/>
                          <a:pt x="4656629" y="1129176"/>
                          <a:pt x="4571882" y="1177389"/>
                        </a:cubicBezTo>
                        <a:moveTo>
                          <a:pt x="4342325" y="354326"/>
                        </a:moveTo>
                        <a:cubicBezTo>
                          <a:pt x="4354568" y="387417"/>
                          <a:pt x="4358198" y="417093"/>
                          <a:pt x="4350936" y="436868"/>
                        </a:cubicBezTo>
                        <a:moveTo>
                          <a:pt x="3294701" y="258072"/>
                        </a:moveTo>
                        <a:cubicBezTo>
                          <a:pt x="3320798" y="231842"/>
                          <a:pt x="3345285" y="174630"/>
                          <a:pt x="3378774" y="152805"/>
                        </a:cubicBezTo>
                        <a:moveTo>
                          <a:pt x="2508700" y="308223"/>
                        </a:moveTo>
                        <a:cubicBezTo>
                          <a:pt x="2529803" y="267755"/>
                          <a:pt x="2543301" y="241516"/>
                          <a:pt x="2549377" y="217454"/>
                        </a:cubicBezTo>
                        <a:moveTo>
                          <a:pt x="1586279" y="339046"/>
                        </a:moveTo>
                        <a:cubicBezTo>
                          <a:pt x="1626339" y="377575"/>
                          <a:pt x="1689917" y="383214"/>
                          <a:pt x="1733576" y="427072"/>
                        </a:cubicBezTo>
                        <a:moveTo>
                          <a:pt x="467612" y="1031048"/>
                        </a:moveTo>
                        <a:cubicBezTo>
                          <a:pt x="447563" y="1008612"/>
                          <a:pt x="458559" y="963657"/>
                          <a:pt x="441892" y="938384"/>
                        </a:cubicBezTo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840"/>
          </a:p>
        </p:txBody>
      </p:sp>
      <p:cxnSp>
        <p:nvCxnSpPr>
          <p:cNvPr id="109" name="Verbindingslijn: gekromd 108">
            <a:extLst>
              <a:ext uri="{FF2B5EF4-FFF2-40B4-BE49-F238E27FC236}">
                <a16:creationId xmlns:a16="http://schemas.microsoft.com/office/drawing/2014/main" id="{E13BAFA0-03B8-4331-863E-1BB9129947E9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2133411" y="4619621"/>
            <a:ext cx="2497021" cy="465328"/>
          </a:xfrm>
          <a:prstGeom prst="curvedConnector3">
            <a:avLst>
              <a:gd name="adj1" fmla="val 60068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2" name="Afbeelding 81" descr="Afbeelding met tekst, monitor, elektronica, scherm&#10;&#10;Automatisch gegenereerde beschrijving">
            <a:extLst>
              <a:ext uri="{FF2B5EF4-FFF2-40B4-BE49-F238E27FC236}">
                <a16:creationId xmlns:a16="http://schemas.microsoft.com/office/drawing/2014/main" id="{65B8DBA7-7468-FDBD-80A2-D33653F7BD40}"/>
              </a:ext>
            </a:extLst>
          </p:cNvPr>
          <p:cNvPicPr>
            <a:picLocks noChangeAspect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7049"/>
          <a:stretch/>
        </p:blipFill>
        <p:spPr>
          <a:xfrm>
            <a:off x="16057320" y="8421477"/>
            <a:ext cx="1282944" cy="1332124"/>
          </a:xfrm>
          <a:prstGeom prst="rect">
            <a:avLst/>
          </a:prstGeom>
        </p:spPr>
      </p:pic>
      <p:sp>
        <p:nvSpPr>
          <p:cNvPr id="83" name="Tekstvak 82">
            <a:extLst>
              <a:ext uri="{FF2B5EF4-FFF2-40B4-BE49-F238E27FC236}">
                <a16:creationId xmlns:a16="http://schemas.microsoft.com/office/drawing/2014/main" id="{8C738053-9BD0-A8D6-8A79-C805C4D3B1E7}"/>
              </a:ext>
            </a:extLst>
          </p:cNvPr>
          <p:cNvSpPr txBox="1"/>
          <p:nvPr/>
        </p:nvSpPr>
        <p:spPr>
          <a:xfrm>
            <a:off x="16315410" y="8856706"/>
            <a:ext cx="76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79361779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1">
            <a:extLst>
              <a:ext uri="{FF2B5EF4-FFF2-40B4-BE49-F238E27FC236}">
                <a16:creationId xmlns:a16="http://schemas.microsoft.com/office/drawing/2014/main" id="{551B5CF8-DE84-E036-8A0F-65B91C7DE1F3}"/>
              </a:ext>
            </a:extLst>
          </p:cNvPr>
          <p:cNvSpPr txBox="1"/>
          <p:nvPr/>
        </p:nvSpPr>
        <p:spPr>
          <a:xfrm>
            <a:off x="483174" y="1226440"/>
            <a:ext cx="6298626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73"/>
              </a:lnSpc>
            </a:pPr>
            <a:r>
              <a:rPr lang="en-US" sz="6000" b="1" spc="149">
                <a:solidFill>
                  <a:srgbClr val="40BFD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Family 1 Plan in Flanders </a:t>
            </a:r>
            <a:endParaRPr lang="nl-NL" sz="6000" b="1">
              <a:solidFill>
                <a:srgbClr val="40BFD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Afbeelding 2" descr="Afbeelding met nachthemel&#10;&#10;Automatisch gegenereerde beschrijving">
            <a:extLst>
              <a:ext uri="{FF2B5EF4-FFF2-40B4-BE49-F238E27FC236}">
                <a16:creationId xmlns:a16="http://schemas.microsoft.com/office/drawing/2014/main" id="{F95B7EE8-DA00-0D15-325D-D8391C7424C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50303" y="1072357"/>
            <a:ext cx="1209042" cy="1923430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B7EAB4C2-F3FC-78E7-FB3F-B305A7224D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687" y="2765323"/>
            <a:ext cx="13807037" cy="5252863"/>
          </a:xfrm>
          <a:prstGeom prst="rect">
            <a:avLst/>
          </a:prstGeom>
        </p:spPr>
      </p:pic>
      <p:sp>
        <p:nvSpPr>
          <p:cNvPr id="5" name="Ovaal 4">
            <a:extLst>
              <a:ext uri="{FF2B5EF4-FFF2-40B4-BE49-F238E27FC236}">
                <a16:creationId xmlns:a16="http://schemas.microsoft.com/office/drawing/2014/main" id="{ECFA0C0B-C592-C0A5-63FF-C7D3E28E1122}"/>
              </a:ext>
            </a:extLst>
          </p:cNvPr>
          <p:cNvSpPr/>
          <p:nvPr/>
        </p:nvSpPr>
        <p:spPr>
          <a:xfrm>
            <a:off x="3771679" y="6186904"/>
            <a:ext cx="2296548" cy="1501676"/>
          </a:xfrm>
          <a:prstGeom prst="ellipse">
            <a:avLst/>
          </a:prstGeom>
          <a:noFill/>
          <a:ln w="76200" cap="flat">
            <a:solidFill>
              <a:schemeClr val="tx1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highlight>
                <a:srgbClr val="40BFD2"/>
              </a:highlight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pic>
        <p:nvPicPr>
          <p:cNvPr id="6" name="Afbeelding 5" descr="Afbeelding met tekst, monitor, elektronica, scherm&#10;&#10;Automatisch gegenereerde beschrijving">
            <a:extLst>
              <a:ext uri="{FF2B5EF4-FFF2-40B4-BE49-F238E27FC236}">
                <a16:creationId xmlns:a16="http://schemas.microsoft.com/office/drawing/2014/main" id="{38C6AD8F-E861-8BF4-62F2-C0A29623EB2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7049"/>
          <a:stretch/>
        </p:blipFill>
        <p:spPr>
          <a:xfrm>
            <a:off x="16057320" y="8421477"/>
            <a:ext cx="1282944" cy="133212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49D1491F-9F4F-38C1-13A3-36188538C8FE}"/>
              </a:ext>
            </a:extLst>
          </p:cNvPr>
          <p:cNvSpPr txBox="1"/>
          <p:nvPr/>
        </p:nvSpPr>
        <p:spPr>
          <a:xfrm>
            <a:off x="16315410" y="8856706"/>
            <a:ext cx="76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20175219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A54A383B-B840-3ECA-AB21-3437D784B919}"/>
              </a:ext>
            </a:extLst>
          </p:cNvPr>
          <p:cNvSpPr txBox="1">
            <a:spLocks/>
          </p:cNvSpPr>
          <p:nvPr/>
        </p:nvSpPr>
        <p:spPr>
          <a:xfrm>
            <a:off x="8670131" y="2713311"/>
            <a:ext cx="8357902" cy="2345200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32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8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4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4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300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Empowerment = the strengths in the family</a:t>
            </a: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endParaRPr kumimoji="0" lang="en-GB" sz="3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rgbClr val="40BFD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Other role </a:t>
            </a:r>
            <a:r>
              <a:rPr kumimoji="0" lang="en-GB" sz="300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of the </a:t>
            </a: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rgbClr val="40BFD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professional</a:t>
            </a: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en-GB" sz="300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   Ownership by the family</a:t>
            </a:r>
            <a:endParaRPr kumimoji="0" lang="en-GB" sz="3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endParaRPr kumimoji="0" lang="en-GB" sz="3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rgbClr val="40BFD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Equality</a:t>
            </a: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en-GB" sz="300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   With the families and the professionals</a:t>
            </a:r>
            <a:endParaRPr kumimoji="0" lang="en-GB" sz="3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endParaRPr kumimoji="0" lang="en-GB" sz="3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rgbClr val="40BFD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Network</a:t>
            </a: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en-GB" sz="300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   Social and professional</a:t>
            </a:r>
            <a:endParaRPr kumimoji="0" lang="en-GB" sz="3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5EA72A3D-BBE7-7988-AD36-D0D1F1A192A4}"/>
              </a:ext>
            </a:extLst>
          </p:cNvPr>
          <p:cNvSpPr txBox="1"/>
          <p:nvPr/>
        </p:nvSpPr>
        <p:spPr>
          <a:xfrm>
            <a:off x="8633939" y="1105318"/>
            <a:ext cx="6592757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ts val="5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149" normalizeH="0" baseline="0" noProof="0">
                <a:ln>
                  <a:noFill/>
                </a:ln>
                <a:solidFill>
                  <a:srgbClr val="40BFD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Principles of </a:t>
            </a:r>
          </a:p>
          <a:p>
            <a:pPr marL="0" marR="0" lvl="0" indent="0" algn="l" defTabSz="584200" rtl="0" eaLnBrk="1" fontAlgn="auto" latinLnBrk="0" hangingPunct="0">
              <a:lnSpc>
                <a:spcPts val="5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spc="149">
                <a:solidFill>
                  <a:srgbClr val="40BFD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Family 1 Plan</a:t>
            </a:r>
            <a:endParaRPr kumimoji="0" lang="nl-NL" sz="6000" b="1" i="0" u="none" strike="noStrike" kern="0" cap="none" spc="0" normalizeH="0" baseline="0" noProof="0">
              <a:ln>
                <a:noFill/>
              </a:ln>
              <a:solidFill>
                <a:srgbClr val="40BFD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</p:txBody>
      </p:sp>
      <p:pic>
        <p:nvPicPr>
          <p:cNvPr id="22" name="Afbeelding 21" descr="Afbeelding met tekst, monitor, elektronica, scherm&#10;&#10;Automatisch gegenereerde beschrijving">
            <a:extLst>
              <a:ext uri="{FF2B5EF4-FFF2-40B4-BE49-F238E27FC236}">
                <a16:creationId xmlns:a16="http://schemas.microsoft.com/office/drawing/2014/main" id="{2D9C2FF5-C9B2-6A03-676E-B0C2B549E4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7049"/>
          <a:stretch/>
        </p:blipFill>
        <p:spPr>
          <a:xfrm>
            <a:off x="16057320" y="8421477"/>
            <a:ext cx="1282944" cy="1332124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0930DB40-03B4-4117-DB7A-2AC01C502C71}"/>
              </a:ext>
            </a:extLst>
          </p:cNvPr>
          <p:cNvSpPr txBox="1"/>
          <p:nvPr/>
        </p:nvSpPr>
        <p:spPr>
          <a:xfrm>
            <a:off x="16315410" y="8856706"/>
            <a:ext cx="76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12</a:t>
            </a:r>
          </a:p>
        </p:txBody>
      </p:sp>
      <p:pic>
        <p:nvPicPr>
          <p:cNvPr id="17" name="Afbeelding 16" descr="Menselijke figuren gemaakt van kaart die in cirkel staan en elkaar de hand vasthouden">
            <a:extLst>
              <a:ext uri="{FF2B5EF4-FFF2-40B4-BE49-F238E27FC236}">
                <a16:creationId xmlns:a16="http://schemas.microsoft.com/office/drawing/2014/main" id="{707CD613-57DE-EA27-3390-52218FC476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538" b="7405"/>
          <a:stretch/>
        </p:blipFill>
        <p:spPr>
          <a:xfrm>
            <a:off x="0" y="0"/>
            <a:ext cx="8122952" cy="9753600"/>
          </a:xfrm>
          <a:prstGeom prst="rect">
            <a:avLst/>
          </a:prstGeom>
        </p:spPr>
      </p:pic>
      <p:pic>
        <p:nvPicPr>
          <p:cNvPr id="18" name="Graphic 17" descr="Gezin met twee kinderen silhouet">
            <a:extLst>
              <a:ext uri="{FF2B5EF4-FFF2-40B4-BE49-F238E27FC236}">
                <a16:creationId xmlns:a16="http://schemas.microsoft.com/office/drawing/2014/main" id="{E9BBAB31-51ED-307F-FCF2-7D3336A888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806313" y="4343724"/>
            <a:ext cx="821997" cy="821997"/>
          </a:xfrm>
          <a:prstGeom prst="rect">
            <a:avLst/>
          </a:prstGeom>
        </p:spPr>
      </p:pic>
      <p:pic>
        <p:nvPicPr>
          <p:cNvPr id="3" name="Graphic 2" descr="Netwerk silhouet">
            <a:extLst>
              <a:ext uri="{FF2B5EF4-FFF2-40B4-BE49-F238E27FC236}">
                <a16:creationId xmlns:a16="http://schemas.microsoft.com/office/drawing/2014/main" id="{BA17F317-E3AE-F848-194E-D602F0C234A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879625" y="7791137"/>
            <a:ext cx="813648" cy="813648"/>
          </a:xfrm>
          <a:prstGeom prst="rect">
            <a:avLst/>
          </a:prstGeom>
        </p:spPr>
      </p:pic>
      <p:pic>
        <p:nvPicPr>
          <p:cNvPr id="11" name="Graphic 10" descr="Proost silhouet">
            <a:extLst>
              <a:ext uri="{FF2B5EF4-FFF2-40B4-BE49-F238E27FC236}">
                <a16:creationId xmlns:a16="http://schemas.microsoft.com/office/drawing/2014/main" id="{DCC4B470-24A5-7427-34BF-0503D78F3C4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879625" y="6149067"/>
            <a:ext cx="748685" cy="74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0951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A54A383B-B840-3ECA-AB21-3437D784B919}"/>
              </a:ext>
            </a:extLst>
          </p:cNvPr>
          <p:cNvSpPr txBox="1">
            <a:spLocks/>
          </p:cNvSpPr>
          <p:nvPr/>
        </p:nvSpPr>
        <p:spPr>
          <a:xfrm>
            <a:off x="1305740" y="3161413"/>
            <a:ext cx="8357902" cy="2345200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32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8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4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4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endParaRPr kumimoji="0" lang="en-GB" sz="3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</p:txBody>
      </p:sp>
      <p:pic>
        <p:nvPicPr>
          <p:cNvPr id="22" name="Afbeelding 21" descr="Afbeelding met tekst, monitor, elektronica, scherm&#10;&#10;Automatisch gegenereerde beschrijving">
            <a:extLst>
              <a:ext uri="{FF2B5EF4-FFF2-40B4-BE49-F238E27FC236}">
                <a16:creationId xmlns:a16="http://schemas.microsoft.com/office/drawing/2014/main" id="{2D9C2FF5-C9B2-6A03-676E-B0C2B549E4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7049"/>
          <a:stretch/>
        </p:blipFill>
        <p:spPr>
          <a:xfrm>
            <a:off x="16057320" y="8421477"/>
            <a:ext cx="1282944" cy="1332124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0930DB40-03B4-4117-DB7A-2AC01C502C71}"/>
              </a:ext>
            </a:extLst>
          </p:cNvPr>
          <p:cNvSpPr txBox="1"/>
          <p:nvPr/>
        </p:nvSpPr>
        <p:spPr>
          <a:xfrm>
            <a:off x="16315410" y="8856706"/>
            <a:ext cx="76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13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7C497DE0-C8F9-0006-F7F7-993DAB5523D8}"/>
              </a:ext>
            </a:extLst>
          </p:cNvPr>
          <p:cNvSpPr txBox="1"/>
          <p:nvPr/>
        </p:nvSpPr>
        <p:spPr>
          <a:xfrm>
            <a:off x="1415105" y="1756503"/>
            <a:ext cx="6592757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73"/>
              </a:lnSpc>
            </a:pPr>
            <a:r>
              <a:rPr lang="nl-BE" sz="6000" b="1" spc="149">
                <a:solidFill>
                  <a:srgbClr val="40BFD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Way of </a:t>
            </a:r>
            <a:r>
              <a:rPr lang="en-GB" sz="6000" b="1" spc="149">
                <a:solidFill>
                  <a:srgbClr val="40BFD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working</a:t>
            </a:r>
            <a:r>
              <a:rPr lang="nl-BE" sz="6000" b="1" spc="149">
                <a:solidFill>
                  <a:srgbClr val="40BFD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with families</a:t>
            </a:r>
            <a:endParaRPr lang="en-US" sz="6000" b="1" spc="149">
              <a:solidFill>
                <a:srgbClr val="40BFD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1" name="Graphic 10" descr="Gespierde arm silhouet">
            <a:extLst>
              <a:ext uri="{FF2B5EF4-FFF2-40B4-BE49-F238E27FC236}">
                <a16:creationId xmlns:a16="http://schemas.microsoft.com/office/drawing/2014/main" id="{6C7C5BF3-066F-E73E-185B-6A0066855D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479349" y="6027971"/>
            <a:ext cx="2167864" cy="2167864"/>
          </a:xfrm>
          <a:prstGeom prst="rect">
            <a:avLst/>
          </a:prstGeom>
        </p:spPr>
      </p:pic>
      <p:pic>
        <p:nvPicPr>
          <p:cNvPr id="12" name="Graphic 11" descr="Open verpakkingsdoos silhouet">
            <a:extLst>
              <a:ext uri="{FF2B5EF4-FFF2-40B4-BE49-F238E27FC236}">
                <a16:creationId xmlns:a16="http://schemas.microsoft.com/office/drawing/2014/main" id="{C6751309-684C-DA3F-E1A6-16A8732E76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12671" y="1684705"/>
            <a:ext cx="2167864" cy="2167864"/>
          </a:xfrm>
          <a:prstGeom prst="rect">
            <a:avLst/>
          </a:prstGeom>
        </p:spPr>
      </p:pic>
      <p:pic>
        <p:nvPicPr>
          <p:cNvPr id="13" name="Graphic 12" descr="Vrouwelijke kok silhouet">
            <a:extLst>
              <a:ext uri="{FF2B5EF4-FFF2-40B4-BE49-F238E27FC236}">
                <a16:creationId xmlns:a16="http://schemas.microsoft.com/office/drawing/2014/main" id="{125A856E-736E-1594-503C-1AE0A78307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531512" y="3849387"/>
            <a:ext cx="2167864" cy="2167864"/>
          </a:xfrm>
          <a:prstGeom prst="rect">
            <a:avLst/>
          </a:prstGeom>
        </p:spPr>
      </p:pic>
      <p:pic>
        <p:nvPicPr>
          <p:cNvPr id="14" name="Graphic 13" descr="Bellen silhouet">
            <a:extLst>
              <a:ext uri="{FF2B5EF4-FFF2-40B4-BE49-F238E27FC236}">
                <a16:creationId xmlns:a16="http://schemas.microsoft.com/office/drawing/2014/main" id="{AE9441AE-677C-9AFE-DD81-FE10D2963F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395417" y="3792868"/>
            <a:ext cx="2167864" cy="2167864"/>
          </a:xfrm>
          <a:prstGeom prst="rect">
            <a:avLst/>
          </a:prstGeom>
        </p:spPr>
      </p:pic>
      <p:pic>
        <p:nvPicPr>
          <p:cNvPr id="16" name="Graphic 15" descr="Klembord silhouet">
            <a:extLst>
              <a:ext uri="{FF2B5EF4-FFF2-40B4-BE49-F238E27FC236}">
                <a16:creationId xmlns:a16="http://schemas.microsoft.com/office/drawing/2014/main" id="{5B494B6A-34A9-9B2B-C639-A281C1CD513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15444" y="6084490"/>
            <a:ext cx="2167864" cy="2167864"/>
          </a:xfrm>
          <a:prstGeom prst="rect">
            <a:avLst/>
          </a:prstGeom>
        </p:spPr>
      </p:pic>
      <p:pic>
        <p:nvPicPr>
          <p:cNvPr id="17" name="Graphic 16" descr="Lopen silhouet">
            <a:extLst>
              <a:ext uri="{FF2B5EF4-FFF2-40B4-BE49-F238E27FC236}">
                <a16:creationId xmlns:a16="http://schemas.microsoft.com/office/drawing/2014/main" id="{6056E996-715E-6780-7368-89DEE4F867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3321786" y="3739211"/>
            <a:ext cx="2167864" cy="2167864"/>
          </a:xfrm>
          <a:prstGeom prst="rect">
            <a:avLst/>
          </a:prstGeom>
        </p:spPr>
      </p:pic>
      <p:sp>
        <p:nvSpPr>
          <p:cNvPr id="26" name="Tijdelijke aanduiding voor tekst 3">
            <a:extLst>
              <a:ext uri="{FF2B5EF4-FFF2-40B4-BE49-F238E27FC236}">
                <a16:creationId xmlns:a16="http://schemas.microsoft.com/office/drawing/2014/main" id="{435809A5-50AD-071E-4561-A82DA7CF4183}"/>
              </a:ext>
            </a:extLst>
          </p:cNvPr>
          <p:cNvSpPr txBox="1">
            <a:spLocks/>
          </p:cNvSpPr>
          <p:nvPr/>
        </p:nvSpPr>
        <p:spPr>
          <a:xfrm>
            <a:off x="1415105" y="3672051"/>
            <a:ext cx="8357902" cy="2345200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32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8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4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4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en-GB" sz="3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   </a:t>
            </a:r>
            <a:r>
              <a:rPr kumimoji="0" lang="en-GB" sz="300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Where children and their families are</a:t>
            </a: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endParaRPr kumimoji="0" lang="en-GB" sz="100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en-GB" sz="30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   Out of the box</a:t>
            </a: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endParaRPr lang="en-GB" sz="1000" b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3000" i="0" u="none" strike="noStrike" kern="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	   Short time, long term result</a:t>
            </a: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endParaRPr kumimoji="0" lang="en-GB" sz="100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en-GB" sz="30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   1 Family plan</a:t>
            </a: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endParaRPr lang="en-GB" sz="1000" b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en-GB" sz="3000" b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	   Own strengths</a:t>
            </a:r>
            <a:endParaRPr kumimoji="0" lang="en-GB" sz="3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</p:txBody>
      </p:sp>
      <p:pic>
        <p:nvPicPr>
          <p:cNvPr id="45" name="Graphic 44" descr="Selectievakje met vinkje silhouet">
            <a:extLst>
              <a:ext uri="{FF2B5EF4-FFF2-40B4-BE49-F238E27FC236}">
                <a16:creationId xmlns:a16="http://schemas.microsoft.com/office/drawing/2014/main" id="{EDE035D8-F46D-4133-8B9C-8DA331AD8FF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415105" y="3538078"/>
            <a:ext cx="914400" cy="914400"/>
          </a:xfrm>
          <a:prstGeom prst="rect">
            <a:avLst/>
          </a:prstGeom>
        </p:spPr>
      </p:pic>
      <p:pic>
        <p:nvPicPr>
          <p:cNvPr id="46" name="Graphic 45" descr="Selectievakje met vinkje silhouet">
            <a:extLst>
              <a:ext uri="{FF2B5EF4-FFF2-40B4-BE49-F238E27FC236}">
                <a16:creationId xmlns:a16="http://schemas.microsoft.com/office/drawing/2014/main" id="{49E53FEB-B32E-446A-257E-5B48CB54B99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415105" y="4334013"/>
            <a:ext cx="914400" cy="914400"/>
          </a:xfrm>
          <a:prstGeom prst="rect">
            <a:avLst/>
          </a:prstGeom>
        </p:spPr>
      </p:pic>
      <p:pic>
        <p:nvPicPr>
          <p:cNvPr id="47" name="Graphic 46" descr="Selectievakje met vinkje silhouet">
            <a:extLst>
              <a:ext uri="{FF2B5EF4-FFF2-40B4-BE49-F238E27FC236}">
                <a16:creationId xmlns:a16="http://schemas.microsoft.com/office/drawing/2014/main" id="{B5FF25BE-27A0-C686-BEEC-1EA671C3815F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415105" y="5116887"/>
            <a:ext cx="914400" cy="914400"/>
          </a:xfrm>
          <a:prstGeom prst="rect">
            <a:avLst/>
          </a:prstGeom>
        </p:spPr>
      </p:pic>
      <p:pic>
        <p:nvPicPr>
          <p:cNvPr id="48" name="Graphic 47" descr="Selectievakje met vinkje silhouet">
            <a:extLst>
              <a:ext uri="{FF2B5EF4-FFF2-40B4-BE49-F238E27FC236}">
                <a16:creationId xmlns:a16="http://schemas.microsoft.com/office/drawing/2014/main" id="{23385396-A394-2162-FF39-E0D0EBB565B4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415105" y="5883278"/>
            <a:ext cx="914400" cy="914400"/>
          </a:xfrm>
          <a:prstGeom prst="rect">
            <a:avLst/>
          </a:prstGeom>
        </p:spPr>
      </p:pic>
      <p:pic>
        <p:nvPicPr>
          <p:cNvPr id="49" name="Graphic 48" descr="Selectievakje met vinkje silhouet">
            <a:extLst>
              <a:ext uri="{FF2B5EF4-FFF2-40B4-BE49-F238E27FC236}">
                <a16:creationId xmlns:a16="http://schemas.microsoft.com/office/drawing/2014/main" id="{B77B8B76-4D4C-77AB-EB5C-442485AA056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415105" y="6680544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869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A54A383B-B840-3ECA-AB21-3437D784B919}"/>
              </a:ext>
            </a:extLst>
          </p:cNvPr>
          <p:cNvSpPr txBox="1">
            <a:spLocks/>
          </p:cNvSpPr>
          <p:nvPr/>
        </p:nvSpPr>
        <p:spPr>
          <a:xfrm>
            <a:off x="1305740" y="3161413"/>
            <a:ext cx="8357902" cy="2345200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32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8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4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4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endParaRPr kumimoji="0" lang="en-GB" sz="300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</p:txBody>
      </p:sp>
      <p:pic>
        <p:nvPicPr>
          <p:cNvPr id="22" name="Afbeelding 21" descr="Afbeelding met tekst, monitor, elektronica, scherm&#10;&#10;Automatisch gegenereerde beschrijving">
            <a:extLst>
              <a:ext uri="{FF2B5EF4-FFF2-40B4-BE49-F238E27FC236}">
                <a16:creationId xmlns:a16="http://schemas.microsoft.com/office/drawing/2014/main" id="{2D9C2FF5-C9B2-6A03-676E-B0C2B549E4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7049"/>
          <a:stretch/>
        </p:blipFill>
        <p:spPr>
          <a:xfrm>
            <a:off x="16057320" y="8421477"/>
            <a:ext cx="1282944" cy="1332124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0930DB40-03B4-4117-DB7A-2AC01C502C71}"/>
              </a:ext>
            </a:extLst>
          </p:cNvPr>
          <p:cNvSpPr txBox="1"/>
          <p:nvPr/>
        </p:nvSpPr>
        <p:spPr>
          <a:xfrm>
            <a:off x="16315410" y="8856706"/>
            <a:ext cx="76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14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7C497DE0-C8F9-0006-F7F7-993DAB5523D8}"/>
              </a:ext>
            </a:extLst>
          </p:cNvPr>
          <p:cNvSpPr txBox="1"/>
          <p:nvPr/>
        </p:nvSpPr>
        <p:spPr>
          <a:xfrm>
            <a:off x="1415105" y="1756503"/>
            <a:ext cx="659275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73"/>
              </a:lnSpc>
            </a:pPr>
            <a:r>
              <a:rPr lang="en-US" sz="6000" b="1" spc="149">
                <a:solidFill>
                  <a:srgbClr val="40BFD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Organization</a:t>
            </a:r>
          </a:p>
        </p:txBody>
      </p:sp>
      <p:sp>
        <p:nvSpPr>
          <p:cNvPr id="18" name="Tijdelijke aanduiding voor tekst 3">
            <a:extLst>
              <a:ext uri="{FF2B5EF4-FFF2-40B4-BE49-F238E27FC236}">
                <a16:creationId xmlns:a16="http://schemas.microsoft.com/office/drawing/2014/main" id="{91A9080A-C7E0-7AA9-D41A-E41F6EAC6066}"/>
              </a:ext>
            </a:extLst>
          </p:cNvPr>
          <p:cNvSpPr txBox="1">
            <a:spLocks/>
          </p:cNvSpPr>
          <p:nvPr/>
        </p:nvSpPr>
        <p:spPr>
          <a:xfrm>
            <a:off x="1415105" y="2808561"/>
            <a:ext cx="8357902" cy="2345200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32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8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4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4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rgbClr val="40BFD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One physical location</a:t>
            </a:r>
          </a:p>
          <a:p>
            <a:pPr hangingPunct="1">
              <a:buClrTx/>
              <a:buFont typeface="Arial" panose="020B0604020202020204" pitchFamily="34" charset="0"/>
              <a:buChar char="•"/>
            </a:pPr>
            <a:r>
              <a:rPr lang="en-GB" sz="3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Presence of other regional partners</a:t>
            </a: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endParaRPr kumimoji="0" lang="en-GB" sz="300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en-GB" sz="3000" b="1">
                <a:solidFill>
                  <a:srgbClr val="40BFD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Support</a:t>
            </a:r>
          </a:p>
          <a:p>
            <a:pPr hangingPunct="1">
              <a:buClrTx/>
              <a:buFont typeface="Arial" panose="020B0604020202020204" pitchFamily="34" charset="0"/>
              <a:buChar char="•"/>
            </a:pPr>
            <a:r>
              <a:rPr lang="en-GB" sz="3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Questions are assigned at random</a:t>
            </a:r>
          </a:p>
          <a:p>
            <a:pPr hangingPunct="1">
              <a:buClrTx/>
              <a:buFont typeface="Arial" panose="020B0604020202020204" pitchFamily="34" charset="0"/>
              <a:buChar char="•"/>
            </a:pPr>
            <a:r>
              <a:rPr lang="en-GB" sz="3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Not according to background or expertise</a:t>
            </a: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endParaRPr kumimoji="0" lang="en-GB" sz="300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en-GB" sz="3000" b="1">
                <a:solidFill>
                  <a:srgbClr val="40BFD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Pattern of return</a:t>
            </a:r>
          </a:p>
          <a:p>
            <a:pPr hangingPunct="1">
              <a:buClrTx/>
              <a:buFont typeface="Arial" panose="020B0604020202020204" pitchFamily="34" charset="0"/>
              <a:buChar char="•"/>
            </a:pPr>
            <a:r>
              <a:rPr lang="en-GB" sz="3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Family coaches are outsourced 2 to 4 years</a:t>
            </a:r>
          </a:p>
          <a:p>
            <a:pPr hangingPunct="1">
              <a:buClrTx/>
              <a:buFont typeface="Arial" panose="020B0604020202020204" pitchFamily="34" charset="0"/>
              <a:buChar char="•"/>
            </a:pPr>
            <a:r>
              <a:rPr lang="en-GB" sz="300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Sharing and exchange of expertise</a:t>
            </a: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endParaRPr kumimoji="0" lang="en-GB" sz="300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3679A6A0-1008-A2F5-3BA7-22A3DE48EBE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7750433"/>
              </p:ext>
            </p:extLst>
          </p:nvPr>
        </p:nvGraphicFramePr>
        <p:xfrm>
          <a:off x="9833648" y="295835"/>
          <a:ext cx="5458849" cy="85608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kstvak 3">
            <a:extLst>
              <a:ext uri="{FF2B5EF4-FFF2-40B4-BE49-F238E27FC236}">
                <a16:creationId xmlns:a16="http://schemas.microsoft.com/office/drawing/2014/main" id="{66A0FD76-9218-793A-6AD3-CFFCE7E696E4}"/>
              </a:ext>
            </a:extLst>
          </p:cNvPr>
          <p:cNvSpPr txBox="1"/>
          <p:nvPr/>
        </p:nvSpPr>
        <p:spPr>
          <a:xfrm>
            <a:off x="11963779" y="2808561"/>
            <a:ext cx="2052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>
                <a:latin typeface="Helvetica" panose="020B0604020202020204" pitchFamily="34" charset="0"/>
                <a:cs typeface="Helvetica" panose="020B0604020202020204" pitchFamily="34" charset="0"/>
              </a:rPr>
              <a:t>Generalist</a:t>
            </a:r>
            <a:endParaRPr lang="nl-BE" sz="32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0" name="Tekstvak 9">
            <a:extLst>
              <a:ext uri="{FF2B5EF4-FFF2-40B4-BE49-F238E27FC236}">
                <a16:creationId xmlns:a16="http://schemas.microsoft.com/office/drawing/2014/main" id="{DAB96841-7E74-41BC-7BDA-6A123A3FA936}"/>
              </a:ext>
            </a:extLst>
          </p:cNvPr>
          <p:cNvSpPr txBox="1"/>
          <p:nvPr/>
        </p:nvSpPr>
        <p:spPr>
          <a:xfrm>
            <a:off x="12350905" y="4568986"/>
            <a:ext cx="12779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>
                <a:latin typeface="Helvetica" panose="020B0604020202020204" pitchFamily="34" charset="0"/>
                <a:cs typeface="Helvetica" panose="020B0604020202020204" pitchFamily="34" charset="0"/>
              </a:rPr>
              <a:t>Magic</a:t>
            </a:r>
            <a:endParaRPr lang="nl-BE" sz="32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DF475B8D-ED20-3DFE-90E1-DD34E523552C}"/>
              </a:ext>
            </a:extLst>
          </p:cNvPr>
          <p:cNvSpPr txBox="1"/>
          <p:nvPr/>
        </p:nvSpPr>
        <p:spPr>
          <a:xfrm>
            <a:off x="12019887" y="6420458"/>
            <a:ext cx="193995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200">
                <a:latin typeface="Helvetica" panose="020B0604020202020204" pitchFamily="34" charset="0"/>
                <a:cs typeface="Helvetica" panose="020B0604020202020204" pitchFamily="34" charset="0"/>
              </a:rPr>
              <a:t>Specialist</a:t>
            </a:r>
            <a:endParaRPr lang="nl-BE" sz="320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0150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A54A383B-B840-3ECA-AB21-3437D784B919}"/>
              </a:ext>
            </a:extLst>
          </p:cNvPr>
          <p:cNvSpPr txBox="1">
            <a:spLocks/>
          </p:cNvSpPr>
          <p:nvPr/>
        </p:nvSpPr>
        <p:spPr>
          <a:xfrm>
            <a:off x="8670131" y="2713311"/>
            <a:ext cx="8357902" cy="2345200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32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8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4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4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 dirty="0">
                <a:ln>
                  <a:noFill/>
                </a:ln>
                <a:solidFill>
                  <a:srgbClr val="40BFD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In 4 years time (2018-2022)</a:t>
            </a:r>
          </a:p>
          <a:p>
            <a:pPr marR="0" lvl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lang="en-GB" sz="3000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1.122 families were supported by Konekti</a:t>
            </a:r>
          </a:p>
          <a:p>
            <a:pPr marR="0" lvl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200 families a year = the original aim</a:t>
            </a: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5EA72A3D-BBE7-7988-AD36-D0D1F1A192A4}"/>
              </a:ext>
            </a:extLst>
          </p:cNvPr>
          <p:cNvSpPr txBox="1"/>
          <p:nvPr/>
        </p:nvSpPr>
        <p:spPr>
          <a:xfrm>
            <a:off x="8685343" y="1808696"/>
            <a:ext cx="659275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ts val="5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149" normalizeH="0" baseline="0" noProof="0">
                <a:ln>
                  <a:noFill/>
                </a:ln>
                <a:solidFill>
                  <a:srgbClr val="40BFD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Proof of value</a:t>
            </a:r>
            <a:endParaRPr kumimoji="0" lang="nl-NL" sz="6000" b="1" i="0" u="none" strike="noStrike" kern="0" cap="none" spc="0" normalizeH="0" baseline="0" noProof="0">
              <a:ln>
                <a:noFill/>
              </a:ln>
              <a:solidFill>
                <a:srgbClr val="40BFD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</p:txBody>
      </p:sp>
      <p:sp>
        <p:nvSpPr>
          <p:cNvPr id="8" name="Tijdelijke aanduiding voor tekst 3">
            <a:extLst>
              <a:ext uri="{FF2B5EF4-FFF2-40B4-BE49-F238E27FC236}">
                <a16:creationId xmlns:a16="http://schemas.microsoft.com/office/drawing/2014/main" id="{BED5C6EF-7F6B-42AC-63D0-065CE0E64C4F}"/>
              </a:ext>
            </a:extLst>
          </p:cNvPr>
          <p:cNvSpPr txBox="1">
            <a:spLocks/>
          </p:cNvSpPr>
          <p:nvPr/>
        </p:nvSpPr>
        <p:spPr>
          <a:xfrm>
            <a:off x="8670131" y="5328858"/>
            <a:ext cx="8357902" cy="2345200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32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8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4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4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rgbClr val="40BFD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Appreciative inquiry (2019-2020)</a:t>
            </a:r>
          </a:p>
          <a:p>
            <a:pPr hangingPunct="1">
              <a:buClrTx/>
              <a:buFont typeface="Arial" panose="020B0604020202020204" pitchFamily="34" charset="0"/>
              <a:buChar char="•"/>
            </a:pPr>
            <a:r>
              <a:rPr kumimoji="0" lang="en-GB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Sample of the supported families</a:t>
            </a:r>
            <a:endParaRPr lang="en-GB" sz="300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hangingPunct="1">
              <a:buClrTx/>
              <a:buFont typeface="Arial" panose="020B0604020202020204" pitchFamily="34" charset="0"/>
              <a:buChar char="•"/>
            </a:pPr>
            <a:r>
              <a:rPr lang="en-GB" sz="300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Average score of 9.4 out 10 for satisfaction</a:t>
            </a:r>
            <a:endParaRPr kumimoji="0" lang="en-GB" sz="3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</p:txBody>
      </p:sp>
      <p:pic>
        <p:nvPicPr>
          <p:cNvPr id="22" name="Afbeelding 21" descr="Afbeelding met tekst, monitor, elektronica, scherm&#10;&#10;Automatisch gegenereerde beschrijving">
            <a:extLst>
              <a:ext uri="{FF2B5EF4-FFF2-40B4-BE49-F238E27FC236}">
                <a16:creationId xmlns:a16="http://schemas.microsoft.com/office/drawing/2014/main" id="{2D9C2FF5-C9B2-6A03-676E-B0C2B549E4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7049"/>
          <a:stretch/>
        </p:blipFill>
        <p:spPr>
          <a:xfrm>
            <a:off x="16057320" y="8421477"/>
            <a:ext cx="1282944" cy="1332124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0930DB40-03B4-4117-DB7A-2AC01C502C71}"/>
              </a:ext>
            </a:extLst>
          </p:cNvPr>
          <p:cNvSpPr txBox="1"/>
          <p:nvPr/>
        </p:nvSpPr>
        <p:spPr>
          <a:xfrm>
            <a:off x="16315410" y="8856706"/>
            <a:ext cx="76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15</a:t>
            </a:r>
          </a:p>
        </p:txBody>
      </p:sp>
      <p:pic>
        <p:nvPicPr>
          <p:cNvPr id="17" name="Afbeelding 16" descr="Houten blokken die gestapeld zijn om een staafdiagram te maken">
            <a:extLst>
              <a:ext uri="{FF2B5EF4-FFF2-40B4-BE49-F238E27FC236}">
                <a16:creationId xmlns:a16="http://schemas.microsoft.com/office/drawing/2014/main" id="{3C45D86F-BACA-8FD5-FE49-0DA091AD466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455" t="2563" r="16769" b="-262"/>
          <a:stretch/>
        </p:blipFill>
        <p:spPr>
          <a:xfrm>
            <a:off x="28122" y="0"/>
            <a:ext cx="8252796" cy="979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1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A54A383B-B840-3ECA-AB21-3437D784B919}"/>
              </a:ext>
            </a:extLst>
          </p:cNvPr>
          <p:cNvSpPr txBox="1">
            <a:spLocks/>
          </p:cNvSpPr>
          <p:nvPr/>
        </p:nvSpPr>
        <p:spPr>
          <a:xfrm>
            <a:off x="8724271" y="3215587"/>
            <a:ext cx="8357902" cy="2345200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32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8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4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4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indent="0" hangingPunct="1">
              <a:buNone/>
            </a:pPr>
            <a:r>
              <a:rPr lang="en-GB" sz="3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Websites</a:t>
            </a:r>
          </a:p>
          <a:p>
            <a:pPr lvl="1" hangingPunct="1">
              <a:buClr>
                <a:srgbClr val="283533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https://welzijn13.be</a:t>
            </a:r>
          </a:p>
          <a:p>
            <a:pPr lvl="1" hangingPunct="1">
              <a:buClr>
                <a:srgbClr val="283533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https://konektizwvl.be</a:t>
            </a:r>
          </a:p>
          <a:p>
            <a:pPr marL="0" indent="0" hangingPunct="1">
              <a:buClr>
                <a:srgbClr val="283533"/>
              </a:buClr>
              <a:buNone/>
            </a:pPr>
            <a:endParaRPr lang="en-GB" sz="24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hangingPunct="1">
              <a:buClr>
                <a:srgbClr val="283533"/>
              </a:buClr>
              <a:buNone/>
            </a:pPr>
            <a:r>
              <a:rPr lang="en-GB" sz="30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Loes Verdru, Project Manager Konekti, W13</a:t>
            </a:r>
          </a:p>
          <a:p>
            <a:pPr lvl="1" hangingPunct="1">
              <a:buClr>
                <a:srgbClr val="283533"/>
              </a:buClr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Loes.verdru@welzijn13.be – +32 478 56 74 60</a:t>
            </a:r>
          </a:p>
          <a:p>
            <a:pPr lvl="1" hangingPunct="1"/>
            <a:endParaRPr lang="en-GB" sz="28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0" indent="0" hangingPunct="1">
              <a:buNone/>
            </a:pPr>
            <a:endParaRPr lang="en-GB" sz="2000" dirty="0">
              <a:solidFill>
                <a:schemeClr val="tx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7" name="TextBox 11">
            <a:extLst>
              <a:ext uri="{FF2B5EF4-FFF2-40B4-BE49-F238E27FC236}">
                <a16:creationId xmlns:a16="http://schemas.microsoft.com/office/drawing/2014/main" id="{5EA72A3D-BBE7-7988-AD36-D0D1F1A192A4}"/>
              </a:ext>
            </a:extLst>
          </p:cNvPr>
          <p:cNvSpPr txBox="1"/>
          <p:nvPr/>
        </p:nvSpPr>
        <p:spPr>
          <a:xfrm>
            <a:off x="8685343" y="1808696"/>
            <a:ext cx="659275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ts val="5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149" normalizeH="0" baseline="0" noProof="0" dirty="0">
                <a:ln>
                  <a:noFill/>
                </a:ln>
                <a:solidFill>
                  <a:srgbClr val="40BFD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Contact details</a:t>
            </a:r>
            <a:endParaRPr kumimoji="0" lang="nl-NL" sz="6000" b="1" i="0" u="none" strike="noStrike" kern="0" cap="none" spc="0" normalizeH="0" baseline="0" noProof="0" dirty="0">
              <a:ln>
                <a:noFill/>
              </a:ln>
              <a:solidFill>
                <a:srgbClr val="40BFD2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</p:txBody>
      </p:sp>
      <p:pic>
        <p:nvPicPr>
          <p:cNvPr id="22" name="Afbeelding 21" descr="Afbeelding met tekst, monitor, elektronica, scherm&#10;&#10;Automatisch gegenereerde beschrijving">
            <a:extLst>
              <a:ext uri="{FF2B5EF4-FFF2-40B4-BE49-F238E27FC236}">
                <a16:creationId xmlns:a16="http://schemas.microsoft.com/office/drawing/2014/main" id="{2D9C2FF5-C9B2-6A03-676E-B0C2B549E4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7049"/>
          <a:stretch/>
        </p:blipFill>
        <p:spPr>
          <a:xfrm>
            <a:off x="16057320" y="8421477"/>
            <a:ext cx="1282944" cy="1332124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0930DB40-03B4-4117-DB7A-2AC01C502C71}"/>
              </a:ext>
            </a:extLst>
          </p:cNvPr>
          <p:cNvSpPr txBox="1"/>
          <p:nvPr/>
        </p:nvSpPr>
        <p:spPr>
          <a:xfrm>
            <a:off x="16315410" y="8856706"/>
            <a:ext cx="76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16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817060E-F58E-7DDA-DD67-3554079A57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89"/>
            <a:ext cx="7399017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8273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3">
            <a:extLst>
              <a:ext uri="{FF2B5EF4-FFF2-40B4-BE49-F238E27FC236}">
                <a16:creationId xmlns:a16="http://schemas.microsoft.com/office/drawing/2014/main" id="{40EBFD02-F4ED-7389-1C91-97B0A3216D22}"/>
              </a:ext>
            </a:extLst>
          </p:cNvPr>
          <p:cNvSpPr/>
          <p:nvPr/>
        </p:nvSpPr>
        <p:spPr>
          <a:xfrm>
            <a:off x="-1" y="0"/>
            <a:ext cx="17340263" cy="9753600"/>
          </a:xfrm>
          <a:prstGeom prst="rect">
            <a:avLst/>
          </a:prstGeom>
          <a:solidFill>
            <a:srgbClr val="231F1D"/>
          </a:solidFill>
        </p:spPr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9F303451-B55A-AC61-BE51-5DEFD2DE2A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0358" y="82731"/>
            <a:ext cx="5959544" cy="9588137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4123FC5B-0EAF-6BDB-82D6-32239F569666}"/>
              </a:ext>
            </a:extLst>
          </p:cNvPr>
          <p:cNvSpPr txBox="1"/>
          <p:nvPr/>
        </p:nvSpPr>
        <p:spPr>
          <a:xfrm>
            <a:off x="525632" y="4139322"/>
            <a:ext cx="4955799" cy="147495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73"/>
              </a:lnSpc>
            </a:pPr>
            <a:r>
              <a:rPr lang="en-US" sz="4400" b="1" spc="149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Testimony of</a:t>
            </a:r>
            <a:r>
              <a:rPr lang="nl-NL" sz="4400" b="1" spc="149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l">
              <a:lnSpc>
                <a:spcPts val="5973"/>
              </a:lnSpc>
            </a:pPr>
            <a:r>
              <a:rPr lang="nl-NL" sz="4400" b="1" spc="149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a </a:t>
            </a:r>
            <a:r>
              <a:rPr lang="en-GB" sz="4400" b="1" spc="149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mother</a:t>
            </a:r>
          </a:p>
        </p:txBody>
      </p:sp>
      <p:pic>
        <p:nvPicPr>
          <p:cNvPr id="6" name="Afbeelding 5" descr="Afbeelding met tekst, monitor, elektronica, scherm&#10;&#10;Automatisch gegenereerde beschrijving">
            <a:extLst>
              <a:ext uri="{FF2B5EF4-FFF2-40B4-BE49-F238E27FC236}">
                <a16:creationId xmlns:a16="http://schemas.microsoft.com/office/drawing/2014/main" id="{1D6C30D3-C3E6-08BE-D65B-3406E1F6853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7049"/>
          <a:stretch/>
        </p:blipFill>
        <p:spPr>
          <a:xfrm>
            <a:off x="16057320" y="8421477"/>
            <a:ext cx="1282944" cy="1332124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2C909330-0B49-DB22-CF73-8CD9AF373FD7}"/>
              </a:ext>
            </a:extLst>
          </p:cNvPr>
          <p:cNvSpPr txBox="1"/>
          <p:nvPr/>
        </p:nvSpPr>
        <p:spPr>
          <a:xfrm>
            <a:off x="16315410" y="8856706"/>
            <a:ext cx="76676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Helvetica"/>
                <a:cs typeface="Helvetica"/>
              </a:rPr>
              <a:t>01</a:t>
            </a:r>
            <a:endParaRPr lang="nl-BE" sz="2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4009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onekti-getuigenis-kort_1">
            <a:hlinkClick r:id="" action="ppaction://media"/>
            <a:extLst>
              <a:ext uri="{FF2B5EF4-FFF2-40B4-BE49-F238E27FC236}">
                <a16:creationId xmlns:a16="http://schemas.microsoft.com/office/drawing/2014/main" id="{7F2CBA3E-8680-12FE-C0C6-9B0FF7360F3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297"/>
            <a:ext cx="17339205" cy="9753303"/>
          </a:xfrm>
          <a:prstGeom prst="rect">
            <a:avLst/>
          </a:prstGeom>
        </p:spPr>
      </p:pic>
      <p:pic>
        <p:nvPicPr>
          <p:cNvPr id="3" name="Afbeelding 2" descr="Afbeelding met tekst, monitor, elektronica, scherm&#10;&#10;Automatisch gegenereerde beschrijving">
            <a:extLst>
              <a:ext uri="{FF2B5EF4-FFF2-40B4-BE49-F238E27FC236}">
                <a16:creationId xmlns:a16="http://schemas.microsoft.com/office/drawing/2014/main" id="{E6B702F9-CD17-CDC9-CB1D-7D8AA353B93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7049"/>
          <a:stretch/>
        </p:blipFill>
        <p:spPr>
          <a:xfrm>
            <a:off x="16057320" y="8421477"/>
            <a:ext cx="1282944" cy="1332124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7A49D88A-75E2-4C1A-B667-5E384EA876DF}"/>
              </a:ext>
            </a:extLst>
          </p:cNvPr>
          <p:cNvSpPr txBox="1"/>
          <p:nvPr/>
        </p:nvSpPr>
        <p:spPr>
          <a:xfrm>
            <a:off x="16315410" y="8856706"/>
            <a:ext cx="76676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Helvetica"/>
                <a:cs typeface="Helvetica"/>
              </a:rPr>
              <a:t>01</a:t>
            </a:r>
            <a:endParaRPr lang="nl-BE" sz="2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1129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2167" y="0"/>
            <a:ext cx="17335927" cy="9753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Afbeelding 1" descr="Afbeelding met boom, persoon, buiten, lucht&#10;&#10;Automatisch gegenereerde beschrijving">
            <a:extLst>
              <a:ext uri="{FF2B5EF4-FFF2-40B4-BE49-F238E27FC236}">
                <a16:creationId xmlns:a16="http://schemas.microsoft.com/office/drawing/2014/main" id="{7D4C7E0A-552E-BD2F-0A79-3C0EB3D61D5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83" r="10366" b="1"/>
          <a:stretch/>
        </p:blipFill>
        <p:spPr>
          <a:xfrm>
            <a:off x="21" y="0"/>
            <a:ext cx="17340242" cy="9751777"/>
          </a:xfrm>
          <a:prstGeom prst="rect">
            <a:avLst/>
          </a:prstGeom>
        </p:spPr>
      </p:pic>
      <p:sp>
        <p:nvSpPr>
          <p:cNvPr id="6" name="TextBox 11">
            <a:extLst>
              <a:ext uri="{FF2B5EF4-FFF2-40B4-BE49-F238E27FC236}">
                <a16:creationId xmlns:a16="http://schemas.microsoft.com/office/drawing/2014/main" id="{7641A65C-BE09-ABCB-4903-60BA522FF0F3}"/>
              </a:ext>
            </a:extLst>
          </p:cNvPr>
          <p:cNvSpPr txBox="1"/>
          <p:nvPr/>
        </p:nvSpPr>
        <p:spPr>
          <a:xfrm>
            <a:off x="1518612" y="7673604"/>
            <a:ext cx="7151518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73"/>
              </a:lnSpc>
            </a:pPr>
            <a:r>
              <a:rPr lang="nl-BE" sz="6000" b="1" spc="149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Konekti</a:t>
            </a:r>
            <a:r>
              <a:rPr lang="en-GB" sz="6000" b="1" spc="149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l">
              <a:lnSpc>
                <a:spcPts val="5973"/>
              </a:lnSpc>
            </a:pPr>
            <a:r>
              <a:rPr lang="en-GB" sz="6000" b="1" spc="149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powered by W13</a:t>
            </a:r>
            <a:endParaRPr lang="nl-BE" sz="6000" b="1" spc="149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Afbeelding 7" descr="Afbeelding met tekst, monitor, elektronica, scherm&#10;&#10;Automatisch gegenereerde beschrijving">
            <a:extLst>
              <a:ext uri="{FF2B5EF4-FFF2-40B4-BE49-F238E27FC236}">
                <a16:creationId xmlns:a16="http://schemas.microsoft.com/office/drawing/2014/main" id="{10858BE4-4036-91D4-8844-AFDFDE7DC09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7049"/>
          <a:stretch/>
        </p:blipFill>
        <p:spPr>
          <a:xfrm>
            <a:off x="16057320" y="8421477"/>
            <a:ext cx="1282944" cy="1332124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BA712358-1527-D3D2-30F2-6713EEE0DDAA}"/>
              </a:ext>
            </a:extLst>
          </p:cNvPr>
          <p:cNvSpPr txBox="1"/>
          <p:nvPr/>
        </p:nvSpPr>
        <p:spPr>
          <a:xfrm>
            <a:off x="16315410" y="8856706"/>
            <a:ext cx="76676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Helvetica"/>
                <a:cs typeface="Helvetica"/>
              </a:rPr>
              <a:t>02</a:t>
            </a:r>
            <a:endParaRPr lang="nl-BE" sz="2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7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 descr="Afbeelding met persoon, boom, buiten, plant&#10;&#10;Automatisch gegenereerde beschrijving">
            <a:extLst>
              <a:ext uri="{FF2B5EF4-FFF2-40B4-BE49-F238E27FC236}">
                <a16:creationId xmlns:a16="http://schemas.microsoft.com/office/drawing/2014/main" id="{DF6DD0BC-413D-9FD7-4AD2-66811DB07B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65" b="9765"/>
          <a:stretch/>
        </p:blipFill>
        <p:spPr>
          <a:xfrm>
            <a:off x="0" y="0"/>
            <a:ext cx="8028000" cy="9753600"/>
          </a:xfrm>
          <a:prstGeom prst="rect">
            <a:avLst/>
          </a:prstGeom>
        </p:spPr>
      </p:pic>
      <p:sp>
        <p:nvSpPr>
          <p:cNvPr id="4" name="TextBox 11">
            <a:extLst>
              <a:ext uri="{FF2B5EF4-FFF2-40B4-BE49-F238E27FC236}">
                <a16:creationId xmlns:a16="http://schemas.microsoft.com/office/drawing/2014/main" id="{4C8E5A1B-9967-5EE6-7A0C-811581EE46A9}"/>
              </a:ext>
            </a:extLst>
          </p:cNvPr>
          <p:cNvSpPr txBox="1"/>
          <p:nvPr/>
        </p:nvSpPr>
        <p:spPr>
          <a:xfrm>
            <a:off x="8670131" y="1826086"/>
            <a:ext cx="495579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73"/>
              </a:lnSpc>
            </a:pPr>
            <a:r>
              <a:rPr lang="en-US" sz="6000" b="1" spc="149">
                <a:solidFill>
                  <a:srgbClr val="40BFD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Connecting</a:t>
            </a:r>
          </a:p>
          <a:p>
            <a:pPr algn="l">
              <a:lnSpc>
                <a:spcPts val="5973"/>
              </a:lnSpc>
            </a:pPr>
            <a:r>
              <a:rPr lang="en-US" sz="6000" b="1" spc="149">
                <a:solidFill>
                  <a:srgbClr val="40BFD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sectors</a:t>
            </a:r>
            <a:endParaRPr lang="nl-NL" sz="6000" b="1">
              <a:solidFill>
                <a:srgbClr val="40BFD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8DE3AFE9-4A95-B970-DB07-338E845437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27"/>
          <a:stretch/>
        </p:blipFill>
        <p:spPr>
          <a:xfrm>
            <a:off x="8670131" y="3699051"/>
            <a:ext cx="7522369" cy="4228463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3F0386E1-6D0E-93BA-0609-CEB7C17DB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2949" y="4876800"/>
            <a:ext cx="3678811" cy="131456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91FB9010-722E-94C1-8FB4-52C52CE21F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06000" y="6220756"/>
            <a:ext cx="3034129" cy="650617"/>
          </a:xfrm>
          <a:prstGeom prst="rect">
            <a:avLst/>
          </a:prstGeom>
        </p:spPr>
      </p:pic>
      <p:pic>
        <p:nvPicPr>
          <p:cNvPr id="9" name="Afbeelding 8" descr="Afbeelding met tekst, monitor, elektronica, scherm&#10;&#10;Automatisch gegenereerde beschrijving">
            <a:extLst>
              <a:ext uri="{FF2B5EF4-FFF2-40B4-BE49-F238E27FC236}">
                <a16:creationId xmlns:a16="http://schemas.microsoft.com/office/drawing/2014/main" id="{26731A91-F030-5FB8-C5BA-ECCCEE35B3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7049"/>
          <a:stretch/>
        </p:blipFill>
        <p:spPr>
          <a:xfrm>
            <a:off x="16057320" y="8421477"/>
            <a:ext cx="1282944" cy="1332124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273C9D08-D998-5EAD-06D5-B54094EFE216}"/>
              </a:ext>
            </a:extLst>
          </p:cNvPr>
          <p:cNvSpPr txBox="1"/>
          <p:nvPr/>
        </p:nvSpPr>
        <p:spPr>
          <a:xfrm>
            <a:off x="16315410" y="8856706"/>
            <a:ext cx="76676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Helvetica"/>
                <a:cs typeface="Helvetica"/>
              </a:rPr>
              <a:t>03</a:t>
            </a:r>
            <a:endParaRPr lang="nl-BE" sz="2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834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Afbeelding 22">
            <a:extLst>
              <a:ext uri="{FF2B5EF4-FFF2-40B4-BE49-F238E27FC236}">
                <a16:creationId xmlns:a16="http://schemas.microsoft.com/office/drawing/2014/main" id="{6FD16113-78BF-2B57-BC16-EEDA43AF3B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271" y="6304721"/>
            <a:ext cx="2321672" cy="1083884"/>
          </a:xfrm>
          <a:prstGeom prst="rect">
            <a:avLst/>
          </a:prstGeom>
        </p:spPr>
      </p:pic>
      <p:pic>
        <p:nvPicPr>
          <p:cNvPr id="44" name="Afbeelding 43">
            <a:extLst>
              <a:ext uri="{FF2B5EF4-FFF2-40B4-BE49-F238E27FC236}">
                <a16:creationId xmlns:a16="http://schemas.microsoft.com/office/drawing/2014/main" id="{A45183D6-7653-BD45-C04F-F0744E4EF039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1879" y="1887494"/>
            <a:ext cx="1205064" cy="1192389"/>
          </a:xfrm>
          <a:prstGeom prst="rect">
            <a:avLst/>
          </a:prstGeom>
        </p:spPr>
      </p:pic>
      <p:pic>
        <p:nvPicPr>
          <p:cNvPr id="63" name="Afbeelding 62">
            <a:extLst>
              <a:ext uri="{FF2B5EF4-FFF2-40B4-BE49-F238E27FC236}">
                <a16:creationId xmlns:a16="http://schemas.microsoft.com/office/drawing/2014/main" id="{F503D3C6-B40A-2746-C935-847D23DBE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943" y="8463406"/>
            <a:ext cx="1972436" cy="630889"/>
          </a:xfrm>
          <a:prstGeom prst="rect">
            <a:avLst/>
          </a:prstGeom>
        </p:spPr>
      </p:pic>
      <p:pic>
        <p:nvPicPr>
          <p:cNvPr id="30" name="Afbeelding 29">
            <a:extLst>
              <a:ext uri="{FF2B5EF4-FFF2-40B4-BE49-F238E27FC236}">
                <a16:creationId xmlns:a16="http://schemas.microsoft.com/office/drawing/2014/main" id="{0AC23D34-AFD3-E0F7-BB8F-14B55268E3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126" y="5658284"/>
            <a:ext cx="1970688" cy="1428749"/>
          </a:xfrm>
          <a:prstGeom prst="rect">
            <a:avLst/>
          </a:prstGeom>
        </p:spPr>
      </p:pic>
      <p:pic>
        <p:nvPicPr>
          <p:cNvPr id="66" name="Afbeelding 65">
            <a:extLst>
              <a:ext uri="{FF2B5EF4-FFF2-40B4-BE49-F238E27FC236}">
                <a16:creationId xmlns:a16="http://schemas.microsoft.com/office/drawing/2014/main" id="{CCD23BA4-1A78-4D1E-510B-60BEADFD4F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3108" y="8795598"/>
            <a:ext cx="2044849" cy="661570"/>
          </a:xfrm>
          <a:prstGeom prst="rect">
            <a:avLst/>
          </a:prstGeom>
        </p:spPr>
      </p:pic>
      <p:sp>
        <p:nvSpPr>
          <p:cNvPr id="2" name="TextBox 11">
            <a:extLst>
              <a:ext uri="{FF2B5EF4-FFF2-40B4-BE49-F238E27FC236}">
                <a16:creationId xmlns:a16="http://schemas.microsoft.com/office/drawing/2014/main" id="{908D8248-114F-8666-2BFD-C6C62CE8DAD8}"/>
              </a:ext>
            </a:extLst>
          </p:cNvPr>
          <p:cNvSpPr txBox="1"/>
          <p:nvPr/>
        </p:nvSpPr>
        <p:spPr>
          <a:xfrm>
            <a:off x="289693" y="321149"/>
            <a:ext cx="495579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73"/>
              </a:lnSpc>
            </a:pPr>
            <a:r>
              <a:rPr lang="en-US" sz="6000" b="1" spc="149">
                <a:solidFill>
                  <a:srgbClr val="40BFD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Intersectoral</a:t>
            </a:r>
          </a:p>
          <a:p>
            <a:pPr algn="l">
              <a:lnSpc>
                <a:spcPts val="5973"/>
              </a:lnSpc>
            </a:pPr>
            <a:r>
              <a:rPr lang="en-US" sz="6000" b="1" spc="149">
                <a:solidFill>
                  <a:srgbClr val="40BFD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cooperation</a:t>
            </a:r>
            <a:endParaRPr lang="nl-NL" sz="6000" b="1">
              <a:solidFill>
                <a:srgbClr val="40BFD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64AF5FB-978D-680F-41FD-745B6B8B1E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99" y="6850461"/>
            <a:ext cx="2115687" cy="88209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5D527A7-D9F9-AE53-11DE-2E179A605FDB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1735" y="2987314"/>
            <a:ext cx="1504104" cy="1492292"/>
          </a:xfrm>
          <a:prstGeom prst="rect">
            <a:avLst/>
          </a:prstGeom>
          <a:noFill/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B92509B9-BFA9-6A05-4165-18DE1D02EEC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237" y="3592670"/>
            <a:ext cx="1791595" cy="75106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F673DFD8-01E6-F2D8-E80C-C187AB3A1A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88281" y="2197605"/>
            <a:ext cx="1642427" cy="75577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EC9F7FA1-955E-C9CD-DF3D-9DE4EA48BD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06142" y="6185555"/>
            <a:ext cx="1791599" cy="84044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D2FE9F7D-8BED-0C16-5C2E-1DE53803E8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681" y="1860032"/>
            <a:ext cx="1791597" cy="1304409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6F6AC06E-84C6-3E73-8160-95E56ACFF83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0568" y="2987314"/>
            <a:ext cx="1986914" cy="638373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B77B0E84-9AED-4BD0-7EDF-83255CB169E8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936" y="1992894"/>
            <a:ext cx="1194399" cy="927328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594B1158-CF5C-6334-EC72-67630CBC89E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879" y="4063218"/>
            <a:ext cx="1018729" cy="1028787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18B70351-611D-956D-7CC2-56B006E731C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6020" y="1980119"/>
            <a:ext cx="895799" cy="96027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9F1EE890-886E-FB24-DBF1-08BE4540C71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54" y="2086319"/>
            <a:ext cx="1791596" cy="792007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4EE39BD1-889A-20E4-2B05-7EE00E6C0EA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7482" y="3122349"/>
            <a:ext cx="1797853" cy="35957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C1472D47-14F6-CAAD-F376-71A40283C89E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7863" y="3537055"/>
            <a:ext cx="1791594" cy="590548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9349961-436E-B0E5-5310-8035C0A6E28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437" y="3349631"/>
            <a:ext cx="1523217" cy="1076847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2304E790-C741-AE23-B75F-71B373DFBFA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0940" y="5388881"/>
            <a:ext cx="895799" cy="895799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5B1963AB-C549-3A46-3A1E-B22BEABBFF0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531" y="2979312"/>
            <a:ext cx="996926" cy="942089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7C07A5F0-9575-D55E-1971-5554CD3574F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744643" y="5044991"/>
            <a:ext cx="1791599" cy="655119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E18CB4D8-B619-3D70-D8C6-BC5BEC06CF61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14575" r="8883" b="16394"/>
          <a:stretch/>
        </p:blipFill>
        <p:spPr>
          <a:xfrm>
            <a:off x="14775332" y="1946960"/>
            <a:ext cx="1023897" cy="888460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91AFEAE0-935B-A1DB-0DD7-E1575E7E7FA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194" y="3593817"/>
            <a:ext cx="1240987" cy="1394671"/>
          </a:xfrm>
          <a:prstGeom prst="rect">
            <a:avLst/>
          </a:prstGeom>
        </p:spPr>
      </p:pic>
      <p:pic>
        <p:nvPicPr>
          <p:cNvPr id="22" name="Afbeelding 21">
            <a:extLst>
              <a:ext uri="{FF2B5EF4-FFF2-40B4-BE49-F238E27FC236}">
                <a16:creationId xmlns:a16="http://schemas.microsoft.com/office/drawing/2014/main" id="{D2812F57-66DD-9C0B-A65B-E89502B5F74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4620" y="4370915"/>
            <a:ext cx="1791598" cy="491297"/>
          </a:xfrm>
          <a:prstGeom prst="rect">
            <a:avLst/>
          </a:prstGeom>
        </p:spPr>
      </p:pic>
      <p:pic>
        <p:nvPicPr>
          <p:cNvPr id="24" name="Afbeelding 23">
            <a:extLst>
              <a:ext uri="{FF2B5EF4-FFF2-40B4-BE49-F238E27FC236}">
                <a16:creationId xmlns:a16="http://schemas.microsoft.com/office/drawing/2014/main" id="{0575009D-5AB6-0815-9350-9764366F17C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0504" y="4399444"/>
            <a:ext cx="1229331" cy="860532"/>
          </a:xfrm>
          <a:prstGeom prst="rect">
            <a:avLst/>
          </a:prstGeom>
        </p:spPr>
      </p:pic>
      <p:pic>
        <p:nvPicPr>
          <p:cNvPr id="25" name="Afbeelding 24">
            <a:extLst>
              <a:ext uri="{FF2B5EF4-FFF2-40B4-BE49-F238E27FC236}">
                <a16:creationId xmlns:a16="http://schemas.microsoft.com/office/drawing/2014/main" id="{5DDB4A38-079A-0257-BB36-987AF96601D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4968" y="5838982"/>
            <a:ext cx="895799" cy="1110276"/>
          </a:xfrm>
          <a:prstGeom prst="rect">
            <a:avLst/>
          </a:prstGeom>
        </p:spPr>
      </p:pic>
      <p:pic>
        <p:nvPicPr>
          <p:cNvPr id="26" name="Afbeelding 25">
            <a:extLst>
              <a:ext uri="{FF2B5EF4-FFF2-40B4-BE49-F238E27FC236}">
                <a16:creationId xmlns:a16="http://schemas.microsoft.com/office/drawing/2014/main" id="{B8B48238-CF91-609F-B570-7F3ABD6B079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681" y="5259976"/>
            <a:ext cx="782743" cy="853846"/>
          </a:xfrm>
          <a:prstGeom prst="rect">
            <a:avLst/>
          </a:prstGeom>
        </p:spPr>
      </p:pic>
      <p:pic>
        <p:nvPicPr>
          <p:cNvPr id="27" name="Afbeelding 26">
            <a:extLst>
              <a:ext uri="{FF2B5EF4-FFF2-40B4-BE49-F238E27FC236}">
                <a16:creationId xmlns:a16="http://schemas.microsoft.com/office/drawing/2014/main" id="{6346F49C-47F2-267A-7D80-0AEB832ACAA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21" y="5814551"/>
            <a:ext cx="2039080" cy="544768"/>
          </a:xfrm>
          <a:prstGeom prst="rect">
            <a:avLst/>
          </a:prstGeom>
        </p:spPr>
      </p:pic>
      <p:pic>
        <p:nvPicPr>
          <p:cNvPr id="28" name="Afbeelding 27">
            <a:extLst>
              <a:ext uri="{FF2B5EF4-FFF2-40B4-BE49-F238E27FC236}">
                <a16:creationId xmlns:a16="http://schemas.microsoft.com/office/drawing/2014/main" id="{F4DF918F-9524-BD73-C141-2F8D1FAEF28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453" y="5327186"/>
            <a:ext cx="830617" cy="860388"/>
          </a:xfrm>
          <a:prstGeom prst="rect">
            <a:avLst/>
          </a:prstGeom>
        </p:spPr>
      </p:pic>
      <p:pic>
        <p:nvPicPr>
          <p:cNvPr id="29" name="Afbeelding 28">
            <a:extLst>
              <a:ext uri="{FF2B5EF4-FFF2-40B4-BE49-F238E27FC236}">
                <a16:creationId xmlns:a16="http://schemas.microsoft.com/office/drawing/2014/main" id="{E22999A6-2A8D-6277-D408-FB2CC402C45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024" y="4817602"/>
            <a:ext cx="1566726" cy="840682"/>
          </a:xfrm>
          <a:prstGeom prst="rect">
            <a:avLst/>
          </a:prstGeom>
        </p:spPr>
      </p:pic>
      <p:pic>
        <p:nvPicPr>
          <p:cNvPr id="31" name="Afbeelding 30">
            <a:extLst>
              <a:ext uri="{FF2B5EF4-FFF2-40B4-BE49-F238E27FC236}">
                <a16:creationId xmlns:a16="http://schemas.microsoft.com/office/drawing/2014/main" id="{82B27796-38CD-05DF-F9BD-213E55E70E58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031" y="3653061"/>
            <a:ext cx="1970689" cy="1432438"/>
          </a:xfrm>
          <a:prstGeom prst="rect">
            <a:avLst/>
          </a:prstGeom>
        </p:spPr>
      </p:pic>
      <p:pic>
        <p:nvPicPr>
          <p:cNvPr id="32" name="Afbeelding 31">
            <a:extLst>
              <a:ext uri="{FF2B5EF4-FFF2-40B4-BE49-F238E27FC236}">
                <a16:creationId xmlns:a16="http://schemas.microsoft.com/office/drawing/2014/main" id="{CDD8AC0D-1B9D-0F34-C44D-2EA1238905FB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188" y="2930022"/>
            <a:ext cx="1970688" cy="577399"/>
          </a:xfrm>
          <a:prstGeom prst="rect">
            <a:avLst/>
          </a:prstGeom>
        </p:spPr>
      </p:pic>
      <p:pic>
        <p:nvPicPr>
          <p:cNvPr id="33" name="Afbeelding 32">
            <a:extLst>
              <a:ext uri="{FF2B5EF4-FFF2-40B4-BE49-F238E27FC236}">
                <a16:creationId xmlns:a16="http://schemas.microsoft.com/office/drawing/2014/main" id="{50B806C5-CB46-8984-F2D7-753BEE36CCF7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78452" y="2987314"/>
            <a:ext cx="1520777" cy="531822"/>
          </a:xfrm>
          <a:prstGeom prst="rect">
            <a:avLst/>
          </a:prstGeom>
        </p:spPr>
      </p:pic>
      <p:pic>
        <p:nvPicPr>
          <p:cNvPr id="34" name="Afbeelding 33">
            <a:extLst>
              <a:ext uri="{FF2B5EF4-FFF2-40B4-BE49-F238E27FC236}">
                <a16:creationId xmlns:a16="http://schemas.microsoft.com/office/drawing/2014/main" id="{899BD8D6-4339-0A0C-76B0-A5745B1FDCBC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705" y="3152612"/>
            <a:ext cx="941540" cy="1002747"/>
          </a:xfrm>
          <a:prstGeom prst="rect">
            <a:avLst/>
          </a:prstGeom>
        </p:spPr>
      </p:pic>
      <p:pic>
        <p:nvPicPr>
          <p:cNvPr id="35" name="Afbeelding 34">
            <a:extLst>
              <a:ext uri="{FF2B5EF4-FFF2-40B4-BE49-F238E27FC236}">
                <a16:creationId xmlns:a16="http://schemas.microsoft.com/office/drawing/2014/main" id="{47714215-B3A3-0F04-ADDF-652C765CD0B7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604" y="6537689"/>
            <a:ext cx="1714873" cy="487747"/>
          </a:xfrm>
          <a:prstGeom prst="rect">
            <a:avLst/>
          </a:prstGeom>
        </p:spPr>
      </p:pic>
      <p:pic>
        <p:nvPicPr>
          <p:cNvPr id="36" name="Afbeelding 35">
            <a:extLst>
              <a:ext uri="{FF2B5EF4-FFF2-40B4-BE49-F238E27FC236}">
                <a16:creationId xmlns:a16="http://schemas.microsoft.com/office/drawing/2014/main" id="{1486AB44-A98F-1856-8BCE-D8859FC85984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484" y="4920366"/>
            <a:ext cx="1854934" cy="747715"/>
          </a:xfrm>
          <a:prstGeom prst="rect">
            <a:avLst/>
          </a:prstGeom>
        </p:spPr>
      </p:pic>
      <p:pic>
        <p:nvPicPr>
          <p:cNvPr id="37" name="Afbeelding 36">
            <a:extLst>
              <a:ext uri="{FF2B5EF4-FFF2-40B4-BE49-F238E27FC236}">
                <a16:creationId xmlns:a16="http://schemas.microsoft.com/office/drawing/2014/main" id="{103B7F44-48D1-11BA-DBCA-2A56258D9B01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25" y="4143828"/>
            <a:ext cx="1905205" cy="626386"/>
          </a:xfrm>
          <a:prstGeom prst="rect">
            <a:avLst/>
          </a:prstGeom>
        </p:spPr>
      </p:pic>
      <p:pic>
        <p:nvPicPr>
          <p:cNvPr id="38" name="Afbeelding 37">
            <a:extLst>
              <a:ext uri="{FF2B5EF4-FFF2-40B4-BE49-F238E27FC236}">
                <a16:creationId xmlns:a16="http://schemas.microsoft.com/office/drawing/2014/main" id="{4CAC0948-8DE7-E801-1F64-6613E03DA38A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8403" y="2171693"/>
            <a:ext cx="1495539" cy="569730"/>
          </a:xfrm>
          <a:prstGeom prst="rect">
            <a:avLst/>
          </a:prstGeom>
        </p:spPr>
      </p:pic>
      <p:pic>
        <p:nvPicPr>
          <p:cNvPr id="39" name="Afbeelding 38">
            <a:extLst>
              <a:ext uri="{FF2B5EF4-FFF2-40B4-BE49-F238E27FC236}">
                <a16:creationId xmlns:a16="http://schemas.microsoft.com/office/drawing/2014/main" id="{9F0445C6-84D3-B406-4890-C5CEE2F64E5F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6918" y="4878774"/>
            <a:ext cx="1970688" cy="481475"/>
          </a:xfrm>
          <a:prstGeom prst="rect">
            <a:avLst/>
          </a:prstGeom>
        </p:spPr>
      </p:pic>
      <p:pic>
        <p:nvPicPr>
          <p:cNvPr id="40" name="Afbeelding 39">
            <a:extLst>
              <a:ext uri="{FF2B5EF4-FFF2-40B4-BE49-F238E27FC236}">
                <a16:creationId xmlns:a16="http://schemas.microsoft.com/office/drawing/2014/main" id="{67799276-BF85-693C-3F4A-D40238112DCA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27" y="4127063"/>
            <a:ext cx="1970689" cy="627192"/>
          </a:xfrm>
          <a:prstGeom prst="rect">
            <a:avLst/>
          </a:prstGeom>
        </p:spPr>
      </p:pic>
      <p:pic>
        <p:nvPicPr>
          <p:cNvPr id="41" name="Afbeelding 40">
            <a:extLst>
              <a:ext uri="{FF2B5EF4-FFF2-40B4-BE49-F238E27FC236}">
                <a16:creationId xmlns:a16="http://schemas.microsoft.com/office/drawing/2014/main" id="{A7E25D83-26E1-621F-9E37-2091EE2F0F60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950" y="5445704"/>
            <a:ext cx="1970689" cy="440301"/>
          </a:xfrm>
          <a:prstGeom prst="rect">
            <a:avLst/>
          </a:prstGeom>
        </p:spPr>
      </p:pic>
      <p:pic>
        <p:nvPicPr>
          <p:cNvPr id="42" name="Afbeelding 41">
            <a:extLst>
              <a:ext uri="{FF2B5EF4-FFF2-40B4-BE49-F238E27FC236}">
                <a16:creationId xmlns:a16="http://schemas.microsoft.com/office/drawing/2014/main" id="{EA2E93D8-B5CB-470C-3CF5-EC70CC56DBDA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7211" y="5534123"/>
            <a:ext cx="1970689" cy="919840"/>
          </a:xfrm>
          <a:prstGeom prst="rect">
            <a:avLst/>
          </a:prstGeom>
        </p:spPr>
      </p:pic>
      <p:pic>
        <p:nvPicPr>
          <p:cNvPr id="43" name="Afbeelding 42">
            <a:extLst>
              <a:ext uri="{FF2B5EF4-FFF2-40B4-BE49-F238E27FC236}">
                <a16:creationId xmlns:a16="http://schemas.microsoft.com/office/drawing/2014/main" id="{548FE8AD-CE94-599E-CAD0-F1804E087158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272" y="2973483"/>
            <a:ext cx="1794410" cy="585343"/>
          </a:xfrm>
          <a:prstGeom prst="rect">
            <a:avLst/>
          </a:prstGeom>
        </p:spPr>
      </p:pic>
      <p:pic>
        <p:nvPicPr>
          <p:cNvPr id="45" name="Afbeelding 44">
            <a:extLst>
              <a:ext uri="{FF2B5EF4-FFF2-40B4-BE49-F238E27FC236}">
                <a16:creationId xmlns:a16="http://schemas.microsoft.com/office/drawing/2014/main" id="{7648B782-497E-7E3D-3E76-012BB205FBC6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021" y="2899011"/>
            <a:ext cx="1191812" cy="1061829"/>
          </a:xfrm>
          <a:prstGeom prst="rect">
            <a:avLst/>
          </a:prstGeom>
        </p:spPr>
      </p:pic>
      <p:pic>
        <p:nvPicPr>
          <p:cNvPr id="46" name="Afbeelding 45">
            <a:extLst>
              <a:ext uri="{FF2B5EF4-FFF2-40B4-BE49-F238E27FC236}">
                <a16:creationId xmlns:a16="http://schemas.microsoft.com/office/drawing/2014/main" id="{184900F8-AAAC-F385-E20D-14E58E286BAE}"/>
              </a:ext>
            </a:extLst>
          </p:cNvPr>
          <p:cNvPicPr>
            <a:picLocks noChangeAspect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45970" y="4440442"/>
            <a:ext cx="1218933" cy="782149"/>
          </a:xfrm>
          <a:prstGeom prst="rect">
            <a:avLst/>
          </a:prstGeom>
        </p:spPr>
      </p:pic>
      <p:pic>
        <p:nvPicPr>
          <p:cNvPr id="47" name="Afbeelding 46">
            <a:extLst>
              <a:ext uri="{FF2B5EF4-FFF2-40B4-BE49-F238E27FC236}">
                <a16:creationId xmlns:a16="http://schemas.microsoft.com/office/drawing/2014/main" id="{B308DD01-2530-C39D-CDE4-D0CABC635CC8}"/>
              </a:ext>
            </a:extLst>
          </p:cNvPr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6" t="29206" r="11788" b="32854"/>
          <a:stretch/>
        </p:blipFill>
        <p:spPr>
          <a:xfrm>
            <a:off x="14100194" y="3672414"/>
            <a:ext cx="1699035" cy="646373"/>
          </a:xfrm>
          <a:prstGeom prst="rect">
            <a:avLst/>
          </a:prstGeom>
        </p:spPr>
      </p:pic>
      <p:pic>
        <p:nvPicPr>
          <p:cNvPr id="48" name="Afbeelding 47">
            <a:extLst>
              <a:ext uri="{FF2B5EF4-FFF2-40B4-BE49-F238E27FC236}">
                <a16:creationId xmlns:a16="http://schemas.microsoft.com/office/drawing/2014/main" id="{7A497EE0-2FEE-F9F6-945C-9DF982549B3F}"/>
              </a:ext>
            </a:extLst>
          </p:cNvPr>
          <p:cNvPicPr>
            <a:picLocks noChangeAspect="1"/>
          </p:cNvPicPr>
          <p:nvPr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282" y="5601502"/>
            <a:ext cx="1699034" cy="673824"/>
          </a:xfrm>
          <a:prstGeom prst="rect">
            <a:avLst/>
          </a:prstGeom>
        </p:spPr>
      </p:pic>
      <p:pic>
        <p:nvPicPr>
          <p:cNvPr id="49" name="Afbeelding 48">
            <a:extLst>
              <a:ext uri="{FF2B5EF4-FFF2-40B4-BE49-F238E27FC236}">
                <a16:creationId xmlns:a16="http://schemas.microsoft.com/office/drawing/2014/main" id="{156E10F1-9883-AAE3-8196-52723B47D961}"/>
              </a:ext>
            </a:extLst>
          </p:cNvPr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926" y="4989535"/>
            <a:ext cx="1357960" cy="540882"/>
          </a:xfrm>
          <a:prstGeom prst="rect">
            <a:avLst/>
          </a:prstGeom>
        </p:spPr>
      </p:pic>
      <p:pic>
        <p:nvPicPr>
          <p:cNvPr id="50" name="Afbeelding 49">
            <a:extLst>
              <a:ext uri="{FF2B5EF4-FFF2-40B4-BE49-F238E27FC236}">
                <a16:creationId xmlns:a16="http://schemas.microsoft.com/office/drawing/2014/main" id="{71698454-C5A1-F03B-3650-7E85467DC0C3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448" y="5462198"/>
            <a:ext cx="1699035" cy="698906"/>
          </a:xfrm>
          <a:prstGeom prst="rect">
            <a:avLst/>
          </a:prstGeom>
        </p:spPr>
      </p:pic>
      <p:pic>
        <p:nvPicPr>
          <p:cNvPr id="51" name="Afbeelding 50">
            <a:extLst>
              <a:ext uri="{FF2B5EF4-FFF2-40B4-BE49-F238E27FC236}">
                <a16:creationId xmlns:a16="http://schemas.microsoft.com/office/drawing/2014/main" id="{A7EBEF95-92DE-2ACB-CDD3-C5A2B4FADC45}"/>
              </a:ext>
            </a:extLst>
          </p:cNvPr>
          <p:cNvPicPr>
            <a:picLocks noChangeAspect="1"/>
          </p:cNvPicPr>
          <p:nvPr/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6623" y="6463944"/>
            <a:ext cx="2081329" cy="831263"/>
          </a:xfrm>
          <a:prstGeom prst="rect">
            <a:avLst/>
          </a:prstGeom>
        </p:spPr>
      </p:pic>
      <p:pic>
        <p:nvPicPr>
          <p:cNvPr id="52" name="Afbeelding 51">
            <a:extLst>
              <a:ext uri="{FF2B5EF4-FFF2-40B4-BE49-F238E27FC236}">
                <a16:creationId xmlns:a16="http://schemas.microsoft.com/office/drawing/2014/main" id="{17E69E5C-03C6-4929-6884-64586DAD53C3}"/>
              </a:ext>
            </a:extLst>
          </p:cNvPr>
          <p:cNvPicPr>
            <a:picLocks noChangeAspect="1"/>
          </p:cNvPicPr>
          <p:nvPr/>
        </p:nvPicPr>
        <p:blipFill rotWithShape="1"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93" t="27796" r="25021" b="31279"/>
          <a:stretch/>
        </p:blipFill>
        <p:spPr>
          <a:xfrm>
            <a:off x="1115215" y="8559512"/>
            <a:ext cx="1262271" cy="627796"/>
          </a:xfrm>
          <a:prstGeom prst="rect">
            <a:avLst/>
          </a:prstGeom>
        </p:spPr>
      </p:pic>
      <p:pic>
        <p:nvPicPr>
          <p:cNvPr id="53" name="Afbeelding 52">
            <a:extLst>
              <a:ext uri="{FF2B5EF4-FFF2-40B4-BE49-F238E27FC236}">
                <a16:creationId xmlns:a16="http://schemas.microsoft.com/office/drawing/2014/main" id="{6870C1AE-0F70-48F7-FB60-4E84AE1E83B8}"/>
              </a:ext>
            </a:extLst>
          </p:cNvPr>
          <p:cNvPicPr>
            <a:picLocks noChangeAspect="1"/>
          </p:cNvPicPr>
          <p:nvPr/>
        </p:nvPicPr>
        <p:blipFill rotWithShape="1"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29" t="14931" r="21607" b="12059"/>
          <a:stretch/>
        </p:blipFill>
        <p:spPr>
          <a:xfrm>
            <a:off x="12748464" y="8015955"/>
            <a:ext cx="1006421" cy="936611"/>
          </a:xfrm>
          <a:prstGeom prst="rect">
            <a:avLst/>
          </a:prstGeom>
        </p:spPr>
      </p:pic>
      <p:pic>
        <p:nvPicPr>
          <p:cNvPr id="54" name="Afbeelding 53">
            <a:extLst>
              <a:ext uri="{FF2B5EF4-FFF2-40B4-BE49-F238E27FC236}">
                <a16:creationId xmlns:a16="http://schemas.microsoft.com/office/drawing/2014/main" id="{40618437-C39A-403D-57EE-4939EC40250D}"/>
              </a:ext>
            </a:extLst>
          </p:cNvPr>
          <p:cNvPicPr>
            <a:picLocks noChangeAspect="1"/>
          </p:cNvPicPr>
          <p:nvPr/>
        </p:nvPicPr>
        <p:blipFill>
          <a:blip r:embed="rId5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1699" y="6202117"/>
            <a:ext cx="1255381" cy="869205"/>
          </a:xfrm>
          <a:prstGeom prst="rect">
            <a:avLst/>
          </a:prstGeom>
        </p:spPr>
      </p:pic>
      <p:pic>
        <p:nvPicPr>
          <p:cNvPr id="55" name="Afbeelding 54">
            <a:extLst>
              <a:ext uri="{FF2B5EF4-FFF2-40B4-BE49-F238E27FC236}">
                <a16:creationId xmlns:a16="http://schemas.microsoft.com/office/drawing/2014/main" id="{5E7FDB5C-343D-F514-8730-8DA9425A32DE}"/>
              </a:ext>
            </a:extLst>
          </p:cNvPr>
          <p:cNvPicPr>
            <a:picLocks noChangeAspect="1"/>
          </p:cNvPicPr>
          <p:nvPr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020" y="6837607"/>
            <a:ext cx="1104347" cy="1182980"/>
          </a:xfrm>
          <a:prstGeom prst="rect">
            <a:avLst/>
          </a:prstGeom>
        </p:spPr>
      </p:pic>
      <p:pic>
        <p:nvPicPr>
          <p:cNvPr id="56" name="Afbeelding 55">
            <a:extLst>
              <a:ext uri="{FF2B5EF4-FFF2-40B4-BE49-F238E27FC236}">
                <a16:creationId xmlns:a16="http://schemas.microsoft.com/office/drawing/2014/main" id="{0876F57A-5349-E922-DFB5-703BF3DA7CEE}"/>
              </a:ext>
            </a:extLst>
          </p:cNvPr>
          <p:cNvPicPr>
            <a:picLocks noChangeAspect="1"/>
          </p:cNvPicPr>
          <p:nvPr/>
        </p:nvPicPr>
        <p:blipFill>
          <a:blip r:embed="rId5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25" y="7025436"/>
            <a:ext cx="534987" cy="941320"/>
          </a:xfrm>
          <a:prstGeom prst="rect">
            <a:avLst/>
          </a:prstGeom>
        </p:spPr>
      </p:pic>
      <p:pic>
        <p:nvPicPr>
          <p:cNvPr id="57" name="Afbeelding 56">
            <a:extLst>
              <a:ext uri="{FF2B5EF4-FFF2-40B4-BE49-F238E27FC236}">
                <a16:creationId xmlns:a16="http://schemas.microsoft.com/office/drawing/2014/main" id="{FD73F1BC-9CCC-CB35-12E7-A0D6E5D9DA37}"/>
              </a:ext>
            </a:extLst>
          </p:cNvPr>
          <p:cNvPicPr>
            <a:picLocks noChangeAspect="1"/>
          </p:cNvPicPr>
          <p:nvPr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0863" y="9094295"/>
            <a:ext cx="1324355" cy="574745"/>
          </a:xfrm>
          <a:prstGeom prst="rect">
            <a:avLst/>
          </a:prstGeom>
        </p:spPr>
      </p:pic>
      <p:pic>
        <p:nvPicPr>
          <p:cNvPr id="58" name="Afbeelding 57">
            <a:extLst>
              <a:ext uri="{FF2B5EF4-FFF2-40B4-BE49-F238E27FC236}">
                <a16:creationId xmlns:a16="http://schemas.microsoft.com/office/drawing/2014/main" id="{159046BA-DDD0-6BC3-46BA-7FADB9096761}"/>
              </a:ext>
            </a:extLst>
          </p:cNvPr>
          <p:cNvPicPr>
            <a:picLocks noChangeAspect="1"/>
          </p:cNvPicPr>
          <p:nvPr/>
        </p:nvPicPr>
        <p:blipFill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2494" y="8195512"/>
            <a:ext cx="1472464" cy="448527"/>
          </a:xfrm>
          <a:prstGeom prst="rect">
            <a:avLst/>
          </a:prstGeom>
        </p:spPr>
      </p:pic>
      <p:pic>
        <p:nvPicPr>
          <p:cNvPr id="59" name="Afbeelding 58">
            <a:extLst>
              <a:ext uri="{FF2B5EF4-FFF2-40B4-BE49-F238E27FC236}">
                <a16:creationId xmlns:a16="http://schemas.microsoft.com/office/drawing/2014/main" id="{E43289E4-758C-D8DD-F720-AB7AEEE96273}"/>
              </a:ext>
            </a:extLst>
          </p:cNvPr>
          <p:cNvPicPr>
            <a:picLocks noChangeAspect="1"/>
          </p:cNvPicPr>
          <p:nvPr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242" y="6874692"/>
            <a:ext cx="1104347" cy="1104347"/>
          </a:xfrm>
          <a:prstGeom prst="rect">
            <a:avLst/>
          </a:prstGeom>
        </p:spPr>
      </p:pic>
      <p:pic>
        <p:nvPicPr>
          <p:cNvPr id="60" name="Afbeelding 59">
            <a:extLst>
              <a:ext uri="{FF2B5EF4-FFF2-40B4-BE49-F238E27FC236}">
                <a16:creationId xmlns:a16="http://schemas.microsoft.com/office/drawing/2014/main" id="{0B8748C2-3586-7A7C-E66A-3EDB556ABAE9}"/>
              </a:ext>
            </a:extLst>
          </p:cNvPr>
          <p:cNvPicPr>
            <a:picLocks noChangeAspect="1"/>
          </p:cNvPicPr>
          <p:nvPr/>
        </p:nvPicPr>
        <p:blipFill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312" y="7460704"/>
            <a:ext cx="1516510" cy="423611"/>
          </a:xfrm>
          <a:prstGeom prst="rect">
            <a:avLst/>
          </a:prstGeom>
        </p:spPr>
      </p:pic>
      <p:pic>
        <p:nvPicPr>
          <p:cNvPr id="61" name="Afbeelding 60">
            <a:extLst>
              <a:ext uri="{FF2B5EF4-FFF2-40B4-BE49-F238E27FC236}">
                <a16:creationId xmlns:a16="http://schemas.microsoft.com/office/drawing/2014/main" id="{B2C6414D-D464-AA4D-2BBD-B397659801A0}"/>
              </a:ext>
            </a:extLst>
          </p:cNvPr>
          <p:cNvPicPr>
            <a:picLocks noChangeAspect="1"/>
          </p:cNvPicPr>
          <p:nvPr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074" y="8138452"/>
            <a:ext cx="814114" cy="814114"/>
          </a:xfrm>
          <a:prstGeom prst="rect">
            <a:avLst/>
          </a:prstGeom>
        </p:spPr>
      </p:pic>
      <p:pic>
        <p:nvPicPr>
          <p:cNvPr id="62" name="Afbeelding 61">
            <a:extLst>
              <a:ext uri="{FF2B5EF4-FFF2-40B4-BE49-F238E27FC236}">
                <a16:creationId xmlns:a16="http://schemas.microsoft.com/office/drawing/2014/main" id="{25F7BEA9-C514-61BF-25E6-A69BDF9947F9}"/>
              </a:ext>
            </a:extLst>
          </p:cNvPr>
          <p:cNvPicPr>
            <a:picLocks noChangeAspect="1"/>
          </p:cNvPicPr>
          <p:nvPr/>
        </p:nvPicPr>
        <p:blipFill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45797" y="8778851"/>
            <a:ext cx="1253432" cy="658051"/>
          </a:xfrm>
          <a:prstGeom prst="rect">
            <a:avLst/>
          </a:prstGeom>
        </p:spPr>
      </p:pic>
      <p:pic>
        <p:nvPicPr>
          <p:cNvPr id="64" name="Afbeelding 63">
            <a:extLst>
              <a:ext uri="{FF2B5EF4-FFF2-40B4-BE49-F238E27FC236}">
                <a16:creationId xmlns:a16="http://schemas.microsoft.com/office/drawing/2014/main" id="{ACF2C74E-BF9C-F770-C18D-0C2F366DF120}"/>
              </a:ext>
            </a:extLst>
          </p:cNvPr>
          <p:cNvPicPr>
            <a:picLocks noChangeAspect="1"/>
          </p:cNvPicPr>
          <p:nvPr/>
        </p:nvPicPr>
        <p:blipFill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081" y="7841693"/>
            <a:ext cx="1655921" cy="544927"/>
          </a:xfrm>
          <a:prstGeom prst="rect">
            <a:avLst/>
          </a:prstGeom>
        </p:spPr>
      </p:pic>
      <p:pic>
        <p:nvPicPr>
          <p:cNvPr id="65" name="Afbeelding 64">
            <a:extLst>
              <a:ext uri="{FF2B5EF4-FFF2-40B4-BE49-F238E27FC236}">
                <a16:creationId xmlns:a16="http://schemas.microsoft.com/office/drawing/2014/main" id="{5BA82095-DB8A-4499-EA17-3056DE1B5944}"/>
              </a:ext>
            </a:extLst>
          </p:cNvPr>
          <p:cNvPicPr>
            <a:picLocks noChangeAspect="1"/>
          </p:cNvPicPr>
          <p:nvPr/>
        </p:nvPicPr>
        <p:blipFill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9850" y="7141984"/>
            <a:ext cx="1794632" cy="590573"/>
          </a:xfrm>
          <a:prstGeom prst="rect">
            <a:avLst/>
          </a:prstGeom>
        </p:spPr>
      </p:pic>
      <p:pic>
        <p:nvPicPr>
          <p:cNvPr id="67" name="Picture 2" descr="Huis van het Kind Jabbeke | De sociale kaart">
            <a:extLst>
              <a:ext uri="{FF2B5EF4-FFF2-40B4-BE49-F238E27FC236}">
                <a16:creationId xmlns:a16="http://schemas.microsoft.com/office/drawing/2014/main" id="{09BB26C2-C152-76CC-53B3-A50930EBB4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5374" y="8679560"/>
            <a:ext cx="1364223" cy="777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Afbeelding 67">
            <a:extLst>
              <a:ext uri="{FF2B5EF4-FFF2-40B4-BE49-F238E27FC236}">
                <a16:creationId xmlns:a16="http://schemas.microsoft.com/office/drawing/2014/main" id="{4F11CF59-3B08-C4A9-E9E3-3BEDBDD30FF1}"/>
              </a:ext>
            </a:extLst>
          </p:cNvPr>
          <p:cNvPicPr>
            <a:picLocks noChangeAspect="1"/>
          </p:cNvPicPr>
          <p:nvPr/>
        </p:nvPicPr>
        <p:blipFill>
          <a:blip r:embed="rId6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395" y="7187434"/>
            <a:ext cx="1472463" cy="546540"/>
          </a:xfrm>
          <a:prstGeom prst="rect">
            <a:avLst/>
          </a:prstGeom>
        </p:spPr>
      </p:pic>
      <p:pic>
        <p:nvPicPr>
          <p:cNvPr id="69" name="Afbeelding 68">
            <a:extLst>
              <a:ext uri="{FF2B5EF4-FFF2-40B4-BE49-F238E27FC236}">
                <a16:creationId xmlns:a16="http://schemas.microsoft.com/office/drawing/2014/main" id="{DA2C4F60-6438-ABF7-5D3B-A6D9852C57CC}"/>
              </a:ext>
            </a:extLst>
          </p:cNvPr>
          <p:cNvPicPr>
            <a:picLocks noChangeAspect="1"/>
          </p:cNvPicPr>
          <p:nvPr/>
        </p:nvPicPr>
        <p:blipFill>
          <a:blip r:embed="rId6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6564" y="7300701"/>
            <a:ext cx="1777966" cy="622514"/>
          </a:xfrm>
          <a:prstGeom prst="rect">
            <a:avLst/>
          </a:prstGeom>
        </p:spPr>
      </p:pic>
      <p:pic>
        <p:nvPicPr>
          <p:cNvPr id="70" name="Afbeelding 69">
            <a:extLst>
              <a:ext uri="{FF2B5EF4-FFF2-40B4-BE49-F238E27FC236}">
                <a16:creationId xmlns:a16="http://schemas.microsoft.com/office/drawing/2014/main" id="{2BD0A7B8-9A14-E01C-6DFF-CEDD4FF34BD9}"/>
              </a:ext>
            </a:extLst>
          </p:cNvPr>
          <p:cNvPicPr>
            <a:picLocks noChangeAspect="1"/>
          </p:cNvPicPr>
          <p:nvPr/>
        </p:nvPicPr>
        <p:blipFill>
          <a:blip r:embed="rId6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9994" y="7935946"/>
            <a:ext cx="1472463" cy="632677"/>
          </a:xfrm>
          <a:prstGeom prst="rect">
            <a:avLst/>
          </a:prstGeom>
        </p:spPr>
      </p:pic>
      <p:pic>
        <p:nvPicPr>
          <p:cNvPr id="71" name="Afbeelding 70">
            <a:extLst>
              <a:ext uri="{FF2B5EF4-FFF2-40B4-BE49-F238E27FC236}">
                <a16:creationId xmlns:a16="http://schemas.microsoft.com/office/drawing/2014/main" id="{FF54B6C4-E513-F935-A98B-0A1F7188FF50}"/>
              </a:ext>
            </a:extLst>
          </p:cNvPr>
          <p:cNvPicPr>
            <a:picLocks noChangeAspect="1"/>
          </p:cNvPicPr>
          <p:nvPr/>
        </p:nvPicPr>
        <p:blipFill>
          <a:blip r:embed="rId7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288" y="8526351"/>
            <a:ext cx="1200063" cy="1200063"/>
          </a:xfrm>
          <a:prstGeom prst="rect">
            <a:avLst/>
          </a:prstGeom>
        </p:spPr>
      </p:pic>
      <p:pic>
        <p:nvPicPr>
          <p:cNvPr id="72" name="Afbeelding 71">
            <a:extLst>
              <a:ext uri="{FF2B5EF4-FFF2-40B4-BE49-F238E27FC236}">
                <a16:creationId xmlns:a16="http://schemas.microsoft.com/office/drawing/2014/main" id="{EE4BBDFD-E1AA-A8DE-DC5B-4E222664AC60}"/>
              </a:ext>
            </a:extLst>
          </p:cNvPr>
          <p:cNvPicPr>
            <a:picLocks noChangeAspect="1"/>
          </p:cNvPicPr>
          <p:nvPr/>
        </p:nvPicPr>
        <p:blipFill>
          <a:blip r:embed="rId7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6772" y="6838916"/>
            <a:ext cx="1472462" cy="773042"/>
          </a:xfrm>
          <a:prstGeom prst="rect">
            <a:avLst/>
          </a:prstGeom>
        </p:spPr>
      </p:pic>
      <p:pic>
        <p:nvPicPr>
          <p:cNvPr id="73" name="Afbeelding 72">
            <a:extLst>
              <a:ext uri="{FF2B5EF4-FFF2-40B4-BE49-F238E27FC236}">
                <a16:creationId xmlns:a16="http://schemas.microsoft.com/office/drawing/2014/main" id="{A1906682-93A8-1D7C-9BED-30DD5A4E780C}"/>
              </a:ext>
            </a:extLst>
          </p:cNvPr>
          <p:cNvPicPr>
            <a:picLocks noChangeAspect="1"/>
          </p:cNvPicPr>
          <p:nvPr/>
        </p:nvPicPr>
        <p:blipFill>
          <a:blip r:embed="rId7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1724" y="8737908"/>
            <a:ext cx="737510" cy="739935"/>
          </a:xfrm>
          <a:prstGeom prst="rect">
            <a:avLst/>
          </a:prstGeom>
        </p:spPr>
      </p:pic>
      <p:pic>
        <p:nvPicPr>
          <p:cNvPr id="74" name="Afbeelding 73">
            <a:extLst>
              <a:ext uri="{FF2B5EF4-FFF2-40B4-BE49-F238E27FC236}">
                <a16:creationId xmlns:a16="http://schemas.microsoft.com/office/drawing/2014/main" id="{74D63CBD-598E-2B32-4C69-B6133EA9A59F}"/>
              </a:ext>
            </a:extLst>
          </p:cNvPr>
          <p:cNvPicPr>
            <a:picLocks noChangeAspect="1"/>
          </p:cNvPicPr>
          <p:nvPr/>
        </p:nvPicPr>
        <p:blipFill>
          <a:blip r:embed="rId7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5546" y="8507845"/>
            <a:ext cx="1037234" cy="1200062"/>
          </a:xfrm>
          <a:prstGeom prst="rect">
            <a:avLst/>
          </a:prstGeom>
        </p:spPr>
      </p:pic>
      <p:pic>
        <p:nvPicPr>
          <p:cNvPr id="75" name="Afbeelding 74">
            <a:extLst>
              <a:ext uri="{FF2B5EF4-FFF2-40B4-BE49-F238E27FC236}">
                <a16:creationId xmlns:a16="http://schemas.microsoft.com/office/drawing/2014/main" id="{3A4064CE-C004-4AF3-6640-83DE81020D44}"/>
              </a:ext>
            </a:extLst>
          </p:cNvPr>
          <p:cNvPicPr>
            <a:picLocks noChangeAspect="1"/>
          </p:cNvPicPr>
          <p:nvPr/>
        </p:nvPicPr>
        <p:blipFill>
          <a:blip r:embed="rId7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1961" y="6493913"/>
            <a:ext cx="1737957" cy="500292"/>
          </a:xfrm>
          <a:prstGeom prst="rect">
            <a:avLst/>
          </a:prstGeom>
        </p:spPr>
      </p:pic>
      <p:pic>
        <p:nvPicPr>
          <p:cNvPr id="76" name="Afbeelding 75">
            <a:extLst>
              <a:ext uri="{FF2B5EF4-FFF2-40B4-BE49-F238E27FC236}">
                <a16:creationId xmlns:a16="http://schemas.microsoft.com/office/drawing/2014/main" id="{426F8DBF-011C-0412-38EC-935502DB7004}"/>
              </a:ext>
            </a:extLst>
          </p:cNvPr>
          <p:cNvPicPr>
            <a:picLocks noChangeAspect="1"/>
          </p:cNvPicPr>
          <p:nvPr/>
        </p:nvPicPr>
        <p:blipFill>
          <a:blip r:embed="rId7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037" y="7348303"/>
            <a:ext cx="1737957" cy="500240"/>
          </a:xfrm>
          <a:prstGeom prst="rect">
            <a:avLst/>
          </a:prstGeom>
        </p:spPr>
      </p:pic>
      <p:pic>
        <p:nvPicPr>
          <p:cNvPr id="77" name="Afbeelding 76">
            <a:extLst>
              <a:ext uri="{FF2B5EF4-FFF2-40B4-BE49-F238E27FC236}">
                <a16:creationId xmlns:a16="http://schemas.microsoft.com/office/drawing/2014/main" id="{9A0D57AC-1857-1BF7-6E49-A1404AA9C594}"/>
              </a:ext>
            </a:extLst>
          </p:cNvPr>
          <p:cNvPicPr>
            <a:picLocks noChangeAspect="1"/>
          </p:cNvPicPr>
          <p:nvPr/>
        </p:nvPicPr>
        <p:blipFill>
          <a:blip r:embed="rId7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849" y="7983538"/>
            <a:ext cx="1737958" cy="501335"/>
          </a:xfrm>
          <a:prstGeom prst="rect">
            <a:avLst/>
          </a:prstGeom>
        </p:spPr>
      </p:pic>
      <p:pic>
        <p:nvPicPr>
          <p:cNvPr id="78" name="Afbeelding 77">
            <a:extLst>
              <a:ext uri="{FF2B5EF4-FFF2-40B4-BE49-F238E27FC236}">
                <a16:creationId xmlns:a16="http://schemas.microsoft.com/office/drawing/2014/main" id="{8BE96159-1C8D-FE04-07E2-6964355D5FC6}"/>
              </a:ext>
            </a:extLst>
          </p:cNvPr>
          <p:cNvPicPr>
            <a:picLocks noChangeAspect="1"/>
          </p:cNvPicPr>
          <p:nvPr/>
        </p:nvPicPr>
        <p:blipFill rotWithShape="1"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33629" r="11063" b="31919"/>
          <a:stretch/>
        </p:blipFill>
        <p:spPr>
          <a:xfrm>
            <a:off x="6102713" y="8020311"/>
            <a:ext cx="1472462" cy="463949"/>
          </a:xfrm>
          <a:prstGeom prst="rect">
            <a:avLst/>
          </a:prstGeom>
        </p:spPr>
      </p:pic>
      <p:pic>
        <p:nvPicPr>
          <p:cNvPr id="79" name="Afbeelding 78">
            <a:extLst>
              <a:ext uri="{FF2B5EF4-FFF2-40B4-BE49-F238E27FC236}">
                <a16:creationId xmlns:a16="http://schemas.microsoft.com/office/drawing/2014/main" id="{954B744D-F152-54EA-33BB-1D07F3B24404}"/>
              </a:ext>
            </a:extLst>
          </p:cNvPr>
          <p:cNvPicPr>
            <a:picLocks noChangeAspect="1"/>
          </p:cNvPicPr>
          <p:nvPr/>
        </p:nvPicPr>
        <p:blipFill>
          <a:blip r:embed="rId7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9883" y="7977128"/>
            <a:ext cx="1218241" cy="621302"/>
          </a:xfrm>
          <a:prstGeom prst="rect">
            <a:avLst/>
          </a:prstGeom>
        </p:spPr>
      </p:pic>
      <p:pic>
        <p:nvPicPr>
          <p:cNvPr id="80" name="Afbeelding 79">
            <a:extLst>
              <a:ext uri="{FF2B5EF4-FFF2-40B4-BE49-F238E27FC236}">
                <a16:creationId xmlns:a16="http://schemas.microsoft.com/office/drawing/2014/main" id="{30608A16-A843-631D-8AA8-82F7088C2482}"/>
              </a:ext>
            </a:extLst>
          </p:cNvPr>
          <p:cNvPicPr>
            <a:picLocks noChangeAspect="1"/>
          </p:cNvPicPr>
          <p:nvPr/>
        </p:nvPicPr>
        <p:blipFill>
          <a:blip r:embed="rId7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659" y="8926335"/>
            <a:ext cx="1538913" cy="400094"/>
          </a:xfrm>
          <a:prstGeom prst="rect">
            <a:avLst/>
          </a:prstGeom>
        </p:spPr>
      </p:pic>
      <p:pic>
        <p:nvPicPr>
          <p:cNvPr id="82" name="Afbeelding 81" descr="Afbeelding met tekst, monitor, elektronica, scherm&#10;&#10;Automatisch gegenereerde beschrijving">
            <a:extLst>
              <a:ext uri="{FF2B5EF4-FFF2-40B4-BE49-F238E27FC236}">
                <a16:creationId xmlns:a16="http://schemas.microsoft.com/office/drawing/2014/main" id="{DC79CA66-0B92-25B1-B85E-55FFEBB04B8B}"/>
              </a:ext>
            </a:extLst>
          </p:cNvPr>
          <p:cNvPicPr>
            <a:picLocks noChangeAspect="1"/>
          </p:cNvPicPr>
          <p:nvPr/>
        </p:nvPicPr>
        <p:blipFill rotWithShape="1">
          <a:blip r:embed="rId8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7049"/>
          <a:stretch/>
        </p:blipFill>
        <p:spPr>
          <a:xfrm>
            <a:off x="16057320" y="8421477"/>
            <a:ext cx="1282944" cy="1332124"/>
          </a:xfrm>
          <a:prstGeom prst="rect">
            <a:avLst/>
          </a:prstGeom>
        </p:spPr>
      </p:pic>
      <p:sp>
        <p:nvSpPr>
          <p:cNvPr id="83" name="Tekstvak 82">
            <a:extLst>
              <a:ext uri="{FF2B5EF4-FFF2-40B4-BE49-F238E27FC236}">
                <a16:creationId xmlns:a16="http://schemas.microsoft.com/office/drawing/2014/main" id="{970D45B1-7BDD-582E-243A-86080D8D6355}"/>
              </a:ext>
            </a:extLst>
          </p:cNvPr>
          <p:cNvSpPr txBox="1"/>
          <p:nvPr/>
        </p:nvSpPr>
        <p:spPr>
          <a:xfrm>
            <a:off x="16315410" y="8856706"/>
            <a:ext cx="766763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Helvetica"/>
                <a:cs typeface="Helvetica"/>
              </a:rPr>
              <a:t>04</a:t>
            </a:r>
            <a:endParaRPr lang="nl-BE" sz="2400" b="1" dirty="0">
              <a:solidFill>
                <a:schemeClr val="bg1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5136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Afbeelding 11" descr="Afbeelding met kaart&#10;&#10;Automatisch gegenereerde beschrijving">
            <a:extLst>
              <a:ext uri="{FF2B5EF4-FFF2-40B4-BE49-F238E27FC236}">
                <a16:creationId xmlns:a16="http://schemas.microsoft.com/office/drawing/2014/main" id="{C280CA93-3AF0-DDF9-F21F-3F55EF936C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78" r="4347"/>
          <a:stretch/>
        </p:blipFill>
        <p:spPr>
          <a:xfrm>
            <a:off x="8213557" y="1167310"/>
            <a:ext cx="8868616" cy="5576730"/>
          </a:xfrm>
          <a:prstGeom prst="rect">
            <a:avLst/>
          </a:prstGeom>
        </p:spPr>
      </p:pic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A54A383B-B840-3ECA-AB21-3437D784B919}"/>
              </a:ext>
            </a:extLst>
          </p:cNvPr>
          <p:cNvSpPr txBox="1">
            <a:spLocks/>
          </p:cNvSpPr>
          <p:nvPr/>
        </p:nvSpPr>
        <p:spPr>
          <a:xfrm>
            <a:off x="1305740" y="3161413"/>
            <a:ext cx="8357902" cy="2345200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32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8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4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4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endParaRPr kumimoji="0" lang="en-GB" sz="3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</p:txBody>
      </p:sp>
      <p:pic>
        <p:nvPicPr>
          <p:cNvPr id="22" name="Afbeelding 21" descr="Afbeelding met tekst, monitor, elektronica, scherm&#10;&#10;Automatisch gegenereerde beschrijving">
            <a:extLst>
              <a:ext uri="{FF2B5EF4-FFF2-40B4-BE49-F238E27FC236}">
                <a16:creationId xmlns:a16="http://schemas.microsoft.com/office/drawing/2014/main" id="{2D9C2FF5-C9B2-6A03-676E-B0C2B549E4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7049"/>
          <a:stretch/>
        </p:blipFill>
        <p:spPr>
          <a:xfrm>
            <a:off x="16057320" y="8421477"/>
            <a:ext cx="1282944" cy="1332124"/>
          </a:xfrm>
          <a:prstGeom prst="rect">
            <a:avLst/>
          </a:prstGeom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0930DB40-03B4-4117-DB7A-2AC01C502C71}"/>
              </a:ext>
            </a:extLst>
          </p:cNvPr>
          <p:cNvSpPr txBox="1"/>
          <p:nvPr/>
        </p:nvSpPr>
        <p:spPr>
          <a:xfrm>
            <a:off x="16315410" y="8856706"/>
            <a:ext cx="76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842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BE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05</a:t>
            </a:r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7C497DE0-C8F9-0006-F7F7-993DAB5523D8}"/>
              </a:ext>
            </a:extLst>
          </p:cNvPr>
          <p:cNvSpPr txBox="1"/>
          <p:nvPr/>
        </p:nvSpPr>
        <p:spPr>
          <a:xfrm>
            <a:off x="1415105" y="1756503"/>
            <a:ext cx="6592757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584200" rtl="0" eaLnBrk="1" fontAlgn="auto" latinLnBrk="0" hangingPunct="0">
              <a:lnSpc>
                <a:spcPts val="5973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149" normalizeH="0" baseline="0" noProof="0">
                <a:ln>
                  <a:noFill/>
                </a:ln>
                <a:solidFill>
                  <a:srgbClr val="40BFD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W13</a:t>
            </a:r>
          </a:p>
        </p:txBody>
      </p:sp>
      <p:sp>
        <p:nvSpPr>
          <p:cNvPr id="18" name="Tijdelijke aanduiding voor tekst 3">
            <a:extLst>
              <a:ext uri="{FF2B5EF4-FFF2-40B4-BE49-F238E27FC236}">
                <a16:creationId xmlns:a16="http://schemas.microsoft.com/office/drawing/2014/main" id="{91A9080A-C7E0-7AA9-D41A-E41F6EAC6066}"/>
              </a:ext>
            </a:extLst>
          </p:cNvPr>
          <p:cNvSpPr txBox="1">
            <a:spLocks/>
          </p:cNvSpPr>
          <p:nvPr/>
        </p:nvSpPr>
        <p:spPr>
          <a:xfrm>
            <a:off x="1415105" y="2781667"/>
            <a:ext cx="9732508" cy="2345200"/>
          </a:xfrm>
          <a:prstGeom prst="rect">
            <a:avLst/>
          </a:prstGeom>
        </p:spPr>
        <p:txBody>
          <a:bodyPr/>
          <a:lstStyle>
            <a:lvl1pPr marL="444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1pPr>
            <a:lvl2pPr marL="8890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32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2pPr>
            <a:lvl3pPr marL="1333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8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3pPr>
            <a:lvl4pPr marL="17780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4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4pPr>
            <a:lvl5pPr marL="2222500" marR="0" indent="-444500" algn="l" defTabSz="584200" rtl="0" latinLnBrk="0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Char char="§"/>
              <a:tabLst/>
              <a:defRPr sz="24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5pPr>
            <a:lvl6pPr marL="2667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6pPr>
            <a:lvl7pPr marL="3111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7pPr>
            <a:lvl8pPr marL="35560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8pPr>
            <a:lvl9pPr marL="4000500" marR="0" indent="-444500" algn="l" defTabSz="584200" rtl="0" latinLnBrk="0">
              <a:lnSpc>
                <a:spcPct val="100000"/>
              </a:lnSpc>
              <a:spcBef>
                <a:spcPts val="4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3600" b="0" i="0" u="none" strike="noStrike" cap="none" spc="0" baseline="0">
                <a:ln>
                  <a:noFill/>
                </a:ln>
                <a:solidFill>
                  <a:srgbClr val="283533"/>
                </a:solidFill>
                <a:uFillTx/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en-GB" sz="3000" b="1">
                <a:solidFill>
                  <a:srgbClr val="40BFD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R</a:t>
            </a:r>
            <a:r>
              <a:rPr kumimoji="0" lang="en-GB" sz="3000" b="1" i="0" u="none" strike="noStrike" kern="0" cap="none" spc="0" normalizeH="0" baseline="0" noProof="0" err="1">
                <a:ln>
                  <a:noFill/>
                </a:ln>
                <a:solidFill>
                  <a:srgbClr val="40BFD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egional</a:t>
            </a: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rgbClr val="40BFD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 association of</a:t>
            </a:r>
          </a:p>
          <a:p>
            <a:pPr marL="444500" marR="0" lvl="0" indent="-44450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14 Public Centres of Social Welfare </a:t>
            </a:r>
          </a:p>
          <a:p>
            <a:pPr lvl="1" hangingPunct="1">
              <a:buClrTx/>
              <a:buFont typeface="Arial" panose="020B0604020202020204" pitchFamily="34" charset="0"/>
              <a:buChar char="•"/>
            </a:pPr>
            <a:r>
              <a:rPr kumimoji="0" lang="en-GB" sz="26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(local authorities)</a:t>
            </a:r>
          </a:p>
          <a:p>
            <a:pPr marL="444500" marR="0" lvl="0" indent="-44450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lang="en-GB" sz="300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1 Reginal Centre for Social Work</a:t>
            </a:r>
            <a:endParaRPr kumimoji="0" lang="en-GB" sz="3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endParaRPr kumimoji="0" lang="en-GB" sz="3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r>
              <a:rPr lang="en-GB" sz="3000" b="1">
                <a:solidFill>
                  <a:srgbClr val="40BFD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J</a:t>
            </a:r>
            <a:r>
              <a:rPr kumimoji="0" lang="en-GB" sz="3000" b="1" i="0" u="none" strike="noStrike" kern="0" cap="none" spc="0" normalizeH="0" baseline="0" noProof="0" err="1">
                <a:ln>
                  <a:noFill/>
                </a:ln>
                <a:solidFill>
                  <a:srgbClr val="40BFD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oint</a:t>
            </a:r>
            <a:r>
              <a:rPr kumimoji="0" lang="en-GB" sz="3000" b="1" i="0" u="none" strike="noStrike" kern="0" cap="none" spc="0" normalizeH="0" baseline="0" noProof="0">
                <a:ln>
                  <a:noFill/>
                </a:ln>
                <a:solidFill>
                  <a:srgbClr val="40BFD2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 social and welfare policy for the region</a:t>
            </a:r>
          </a:p>
          <a:p>
            <a:pPr marL="444500" marR="0" lvl="0" indent="-44450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Focus on people in the most vulnerable situations</a:t>
            </a:r>
          </a:p>
          <a:p>
            <a:pPr marL="444500" marR="0" lvl="0" indent="-44450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lang="en-GB" sz="300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Connecting all stakeholders and partners</a:t>
            </a:r>
            <a:endParaRPr lang="en-GB" sz="260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marL="444500" marR="0" lvl="0" indent="-44450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Tx/>
              <a:buSzPct val="85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3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" panose="020B0604020202020204" pitchFamily="34" charset="0"/>
                <a:ea typeface="+mn-ea"/>
                <a:cs typeface="Helvetica" panose="020B0604020202020204" pitchFamily="34" charset="0"/>
                <a:sym typeface="Helvetica Light"/>
              </a:rPr>
              <a:t>Facilitating coordination and cooperation</a:t>
            </a:r>
          </a:p>
          <a:p>
            <a:pPr marL="0" marR="0" lvl="0" indent="0" algn="l" defTabSz="584200" rtl="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ADC5"/>
              </a:buClr>
              <a:buSzPct val="85000"/>
              <a:buFont typeface="Wingdings" panose="05000000000000000000" pitchFamily="2" charset="2"/>
              <a:buNone/>
              <a:tabLst/>
              <a:defRPr/>
            </a:pPr>
            <a:endParaRPr kumimoji="0" lang="en-GB" sz="3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elvetica" panose="020B0604020202020204" pitchFamily="34" charset="0"/>
              <a:ea typeface="+mn-ea"/>
              <a:cs typeface="Helvetica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311448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ep 1">
            <a:extLst>
              <a:ext uri="{FF2B5EF4-FFF2-40B4-BE49-F238E27FC236}">
                <a16:creationId xmlns:a16="http://schemas.microsoft.com/office/drawing/2014/main" id="{5786A50D-7128-0323-3088-D06ABBEA1677}"/>
              </a:ext>
            </a:extLst>
          </p:cNvPr>
          <p:cNvGrpSpPr/>
          <p:nvPr/>
        </p:nvGrpSpPr>
        <p:grpSpPr>
          <a:xfrm>
            <a:off x="3105109" y="3666076"/>
            <a:ext cx="1792700" cy="4058684"/>
            <a:chOff x="878792" y="220053"/>
            <a:chExt cx="1680656" cy="3805016"/>
          </a:xfrm>
        </p:grpSpPr>
        <p:pic>
          <p:nvPicPr>
            <p:cNvPr id="3" name="Graphic 2" descr="Cilinder silhouet">
              <a:extLst>
                <a:ext uri="{FF2B5EF4-FFF2-40B4-BE49-F238E27FC236}">
                  <a16:creationId xmlns:a16="http://schemas.microsoft.com/office/drawing/2014/main" id="{AF0182AC-B830-29F6-1280-43757A3F2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78792" y="220053"/>
              <a:ext cx="1680656" cy="3805016"/>
            </a:xfrm>
            <a:prstGeom prst="rect">
              <a:avLst/>
            </a:prstGeom>
          </p:spPr>
        </p:pic>
        <p:grpSp>
          <p:nvGrpSpPr>
            <p:cNvPr id="4" name="Groep 3">
              <a:extLst>
                <a:ext uri="{FF2B5EF4-FFF2-40B4-BE49-F238E27FC236}">
                  <a16:creationId xmlns:a16="http://schemas.microsoft.com/office/drawing/2014/main" id="{5AFE7652-EB39-F894-0317-A29291B95156}"/>
                </a:ext>
              </a:extLst>
            </p:cNvPr>
            <p:cNvGrpSpPr/>
            <p:nvPr/>
          </p:nvGrpSpPr>
          <p:grpSpPr>
            <a:xfrm>
              <a:off x="1295417" y="2077516"/>
              <a:ext cx="872489" cy="1351484"/>
              <a:chOff x="1295417" y="2077516"/>
              <a:chExt cx="872489" cy="1351484"/>
            </a:xfrm>
          </p:grpSpPr>
          <p:pic>
            <p:nvPicPr>
              <p:cNvPr id="5" name="Graphic 4" descr="Cilinder silhouet">
                <a:extLst>
                  <a:ext uri="{FF2B5EF4-FFF2-40B4-BE49-F238E27FC236}">
                    <a16:creationId xmlns:a16="http://schemas.microsoft.com/office/drawing/2014/main" id="{C5BF0C6A-DE7E-C530-2F16-CCAC5AD23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295417" y="265774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6" name="Graphic 5" descr="Cilinder silhouet">
                <a:extLst>
                  <a:ext uri="{FF2B5EF4-FFF2-40B4-BE49-F238E27FC236}">
                    <a16:creationId xmlns:a16="http://schemas.microsoft.com/office/drawing/2014/main" id="{7B8E1FED-1E05-D19A-4C6F-4648B20B53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545117" y="2789491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7" name="Graphic 6" descr="Cilinder silhouet">
                <a:extLst>
                  <a:ext uri="{FF2B5EF4-FFF2-40B4-BE49-F238E27FC236}">
                    <a16:creationId xmlns:a16="http://schemas.microsoft.com/office/drawing/2014/main" id="{8DB058A8-F40D-2941-394B-3C60C3930C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853276" y="278237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8" name="Graphic 7" descr="Cilinder silhouet">
                <a:extLst>
                  <a:ext uri="{FF2B5EF4-FFF2-40B4-BE49-F238E27FC236}">
                    <a16:creationId xmlns:a16="http://schemas.microsoft.com/office/drawing/2014/main" id="{F5301F34-4739-8C83-4C9D-AE5F1D2939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378192" y="2136799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9" name="Graphic 8" descr="Cilinder silhouet">
                <a:extLst>
                  <a:ext uri="{FF2B5EF4-FFF2-40B4-BE49-F238E27FC236}">
                    <a16:creationId xmlns:a16="http://schemas.microsoft.com/office/drawing/2014/main" id="{CD0B2A36-2EA7-075E-83CB-9CCCE651EB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644187" y="2077516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10" name="Graphic 9" descr="Cilinder silhouet">
                <a:extLst>
                  <a:ext uri="{FF2B5EF4-FFF2-40B4-BE49-F238E27FC236}">
                    <a16:creationId xmlns:a16="http://schemas.microsoft.com/office/drawing/2014/main" id="{CF18DEE6-0464-6D0A-7F7B-6204E78EE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885438" y="2191296"/>
                <a:ext cx="282468" cy="639509"/>
              </a:xfrm>
              <a:prstGeom prst="rect">
                <a:avLst/>
              </a:prstGeom>
            </p:spPr>
          </p:pic>
        </p:grpSp>
      </p:grpSp>
      <p:grpSp>
        <p:nvGrpSpPr>
          <p:cNvPr id="11" name="Groep 10">
            <a:extLst>
              <a:ext uri="{FF2B5EF4-FFF2-40B4-BE49-F238E27FC236}">
                <a16:creationId xmlns:a16="http://schemas.microsoft.com/office/drawing/2014/main" id="{603251AA-D07C-588C-7D14-27B6522A5D35}"/>
              </a:ext>
            </a:extLst>
          </p:cNvPr>
          <p:cNvGrpSpPr/>
          <p:nvPr/>
        </p:nvGrpSpPr>
        <p:grpSpPr>
          <a:xfrm>
            <a:off x="4977742" y="3673669"/>
            <a:ext cx="1792700" cy="4058684"/>
            <a:chOff x="2078054" y="227172"/>
            <a:chExt cx="1680656" cy="3805016"/>
          </a:xfrm>
        </p:grpSpPr>
        <p:pic>
          <p:nvPicPr>
            <p:cNvPr id="12" name="Graphic 11" descr="Cilinder silhouet">
              <a:extLst>
                <a:ext uri="{FF2B5EF4-FFF2-40B4-BE49-F238E27FC236}">
                  <a16:creationId xmlns:a16="http://schemas.microsoft.com/office/drawing/2014/main" id="{C9331534-443B-4862-9F95-8E8A619996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078054" y="227172"/>
              <a:ext cx="1680656" cy="3805016"/>
            </a:xfrm>
            <a:prstGeom prst="rect">
              <a:avLst/>
            </a:prstGeom>
          </p:spPr>
        </p:pic>
        <p:grpSp>
          <p:nvGrpSpPr>
            <p:cNvPr id="13" name="Groep 12">
              <a:extLst>
                <a:ext uri="{FF2B5EF4-FFF2-40B4-BE49-F238E27FC236}">
                  <a16:creationId xmlns:a16="http://schemas.microsoft.com/office/drawing/2014/main" id="{83FA2641-054F-CFD1-ACB0-D39C9579F65F}"/>
                </a:ext>
              </a:extLst>
            </p:cNvPr>
            <p:cNvGrpSpPr/>
            <p:nvPr/>
          </p:nvGrpSpPr>
          <p:grpSpPr>
            <a:xfrm>
              <a:off x="2498478" y="1982000"/>
              <a:ext cx="872489" cy="1351484"/>
              <a:chOff x="1295417" y="2077516"/>
              <a:chExt cx="872489" cy="1351484"/>
            </a:xfrm>
          </p:grpSpPr>
          <p:pic>
            <p:nvPicPr>
              <p:cNvPr id="14" name="Graphic 13" descr="Cilinder silhouet">
                <a:extLst>
                  <a:ext uri="{FF2B5EF4-FFF2-40B4-BE49-F238E27FC236}">
                    <a16:creationId xmlns:a16="http://schemas.microsoft.com/office/drawing/2014/main" id="{DAF0242B-2A51-B788-9F3D-2D2E0234AEA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295417" y="265774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15" name="Graphic 14" descr="Cilinder silhouet">
                <a:extLst>
                  <a:ext uri="{FF2B5EF4-FFF2-40B4-BE49-F238E27FC236}">
                    <a16:creationId xmlns:a16="http://schemas.microsoft.com/office/drawing/2014/main" id="{3CA062AD-1D8B-A751-AC47-9068FD8963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545117" y="2789491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16" name="Graphic 15" descr="Cilinder silhouet">
                <a:extLst>
                  <a:ext uri="{FF2B5EF4-FFF2-40B4-BE49-F238E27FC236}">
                    <a16:creationId xmlns:a16="http://schemas.microsoft.com/office/drawing/2014/main" id="{6B33B1D8-EB65-81DC-216F-E4014E55B3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853276" y="278237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17" name="Graphic 16" descr="Cilinder silhouet">
                <a:extLst>
                  <a:ext uri="{FF2B5EF4-FFF2-40B4-BE49-F238E27FC236}">
                    <a16:creationId xmlns:a16="http://schemas.microsoft.com/office/drawing/2014/main" id="{131CE037-D105-ECE4-9B05-8ECC8DF28C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378192" y="2136799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18" name="Graphic 17" descr="Cilinder silhouet">
                <a:extLst>
                  <a:ext uri="{FF2B5EF4-FFF2-40B4-BE49-F238E27FC236}">
                    <a16:creationId xmlns:a16="http://schemas.microsoft.com/office/drawing/2014/main" id="{E2137941-48A7-73A1-F365-9825B3B57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644187" y="2077516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19" name="Graphic 18" descr="Cilinder silhouet">
                <a:extLst>
                  <a:ext uri="{FF2B5EF4-FFF2-40B4-BE49-F238E27FC236}">
                    <a16:creationId xmlns:a16="http://schemas.microsoft.com/office/drawing/2014/main" id="{AD24BCFB-CC24-D93A-CC1F-C8DFC6252A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p:blipFill>
            <p:spPr>
              <a:xfrm>
                <a:off x="1885438" y="2191296"/>
                <a:ext cx="282468" cy="639509"/>
              </a:xfrm>
              <a:prstGeom prst="rect">
                <a:avLst/>
              </a:prstGeom>
            </p:spPr>
          </p:pic>
        </p:grpSp>
      </p:grpSp>
      <p:grpSp>
        <p:nvGrpSpPr>
          <p:cNvPr id="20" name="Groep 19">
            <a:extLst>
              <a:ext uri="{FF2B5EF4-FFF2-40B4-BE49-F238E27FC236}">
                <a16:creationId xmlns:a16="http://schemas.microsoft.com/office/drawing/2014/main" id="{C4C315D7-1AB3-533B-431C-054152652AB7}"/>
              </a:ext>
            </a:extLst>
          </p:cNvPr>
          <p:cNvGrpSpPr/>
          <p:nvPr/>
        </p:nvGrpSpPr>
        <p:grpSpPr>
          <a:xfrm>
            <a:off x="6850374" y="3681263"/>
            <a:ext cx="1792700" cy="4058684"/>
            <a:chOff x="3277316" y="234291"/>
            <a:chExt cx="1680656" cy="3805016"/>
          </a:xfrm>
        </p:grpSpPr>
        <p:pic>
          <p:nvPicPr>
            <p:cNvPr id="21" name="Graphic 20" descr="Cilinder silhouet">
              <a:extLst>
                <a:ext uri="{FF2B5EF4-FFF2-40B4-BE49-F238E27FC236}">
                  <a16:creationId xmlns:a16="http://schemas.microsoft.com/office/drawing/2014/main" id="{D208C52B-E7EB-310F-19CD-58C479764F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277316" y="234291"/>
              <a:ext cx="1680656" cy="3805016"/>
            </a:xfrm>
            <a:prstGeom prst="rect">
              <a:avLst/>
            </a:prstGeom>
          </p:spPr>
        </p:pic>
        <p:grpSp>
          <p:nvGrpSpPr>
            <p:cNvPr id="22" name="Groep 21">
              <a:extLst>
                <a:ext uri="{FF2B5EF4-FFF2-40B4-BE49-F238E27FC236}">
                  <a16:creationId xmlns:a16="http://schemas.microsoft.com/office/drawing/2014/main" id="{062942BB-DD20-A00C-3626-B29FCD01D43A}"/>
                </a:ext>
              </a:extLst>
            </p:cNvPr>
            <p:cNvGrpSpPr/>
            <p:nvPr/>
          </p:nvGrpSpPr>
          <p:grpSpPr>
            <a:xfrm>
              <a:off x="3711003" y="2049123"/>
              <a:ext cx="872489" cy="1351484"/>
              <a:chOff x="1295417" y="2077516"/>
              <a:chExt cx="872489" cy="1351484"/>
            </a:xfrm>
          </p:grpSpPr>
          <p:pic>
            <p:nvPicPr>
              <p:cNvPr id="23" name="Graphic 22" descr="Cilinder silhouet">
                <a:extLst>
                  <a:ext uri="{FF2B5EF4-FFF2-40B4-BE49-F238E27FC236}">
                    <a16:creationId xmlns:a16="http://schemas.microsoft.com/office/drawing/2014/main" id="{753E9967-E49A-8317-9529-01212CE507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295417" y="265774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24" name="Graphic 23" descr="Cilinder silhouet">
                <a:extLst>
                  <a:ext uri="{FF2B5EF4-FFF2-40B4-BE49-F238E27FC236}">
                    <a16:creationId xmlns:a16="http://schemas.microsoft.com/office/drawing/2014/main" id="{9F9698C3-ADD7-29FD-5EC6-0B67B6D037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545117" y="2789491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25" name="Graphic 24" descr="Cilinder silhouet">
                <a:extLst>
                  <a:ext uri="{FF2B5EF4-FFF2-40B4-BE49-F238E27FC236}">
                    <a16:creationId xmlns:a16="http://schemas.microsoft.com/office/drawing/2014/main" id="{17A81E8C-5A07-7E5F-BA4B-6FB0AB1697A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853276" y="278237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26" name="Graphic 25" descr="Cilinder silhouet">
                <a:extLst>
                  <a:ext uri="{FF2B5EF4-FFF2-40B4-BE49-F238E27FC236}">
                    <a16:creationId xmlns:a16="http://schemas.microsoft.com/office/drawing/2014/main" id="{62FFF765-D3FF-153F-C79A-26828EB1259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378192" y="2136799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27" name="Graphic 26" descr="Cilinder silhouet">
                <a:extLst>
                  <a:ext uri="{FF2B5EF4-FFF2-40B4-BE49-F238E27FC236}">
                    <a16:creationId xmlns:a16="http://schemas.microsoft.com/office/drawing/2014/main" id="{114EE1FF-3537-BBAB-80D0-DDA89CE9FD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644187" y="2077516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28" name="Graphic 27" descr="Cilinder silhouet">
                <a:extLst>
                  <a:ext uri="{FF2B5EF4-FFF2-40B4-BE49-F238E27FC236}">
                    <a16:creationId xmlns:a16="http://schemas.microsoft.com/office/drawing/2014/main" id="{0877FD92-5227-A512-D71B-79B092C1BA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1885438" y="2191296"/>
                <a:ext cx="282468" cy="639509"/>
              </a:xfrm>
              <a:prstGeom prst="rect">
                <a:avLst/>
              </a:prstGeom>
            </p:spPr>
          </p:pic>
        </p:grpSp>
      </p:grpSp>
      <p:grpSp>
        <p:nvGrpSpPr>
          <p:cNvPr id="29" name="Groep 28">
            <a:extLst>
              <a:ext uri="{FF2B5EF4-FFF2-40B4-BE49-F238E27FC236}">
                <a16:creationId xmlns:a16="http://schemas.microsoft.com/office/drawing/2014/main" id="{8C67A75A-2E03-23A1-C31A-8D91FEA5A0B8}"/>
              </a:ext>
            </a:extLst>
          </p:cNvPr>
          <p:cNvGrpSpPr/>
          <p:nvPr/>
        </p:nvGrpSpPr>
        <p:grpSpPr>
          <a:xfrm>
            <a:off x="8723007" y="3688856"/>
            <a:ext cx="1792700" cy="4058684"/>
            <a:chOff x="4476578" y="241410"/>
            <a:chExt cx="1680656" cy="3805016"/>
          </a:xfrm>
          <a:solidFill>
            <a:srgbClr val="0070C0"/>
          </a:solidFill>
        </p:grpSpPr>
        <p:pic>
          <p:nvPicPr>
            <p:cNvPr id="30" name="Graphic 29" descr="Cilinder silhouet">
              <a:extLst>
                <a:ext uri="{FF2B5EF4-FFF2-40B4-BE49-F238E27FC236}">
                  <a16:creationId xmlns:a16="http://schemas.microsoft.com/office/drawing/2014/main" id="{52A57BC1-3B14-F34A-6B52-6B73564E0A1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476578" y="241410"/>
              <a:ext cx="1680656" cy="3805016"/>
            </a:xfrm>
            <a:prstGeom prst="rect">
              <a:avLst/>
            </a:prstGeom>
          </p:spPr>
        </p:pic>
        <p:grpSp>
          <p:nvGrpSpPr>
            <p:cNvPr id="31" name="Groep 30">
              <a:extLst>
                <a:ext uri="{FF2B5EF4-FFF2-40B4-BE49-F238E27FC236}">
                  <a16:creationId xmlns:a16="http://schemas.microsoft.com/office/drawing/2014/main" id="{06C90936-24DD-77F0-3441-9E678343A85E}"/>
                </a:ext>
              </a:extLst>
            </p:cNvPr>
            <p:cNvGrpSpPr/>
            <p:nvPr/>
          </p:nvGrpSpPr>
          <p:grpSpPr>
            <a:xfrm>
              <a:off x="4897281" y="1989120"/>
              <a:ext cx="872489" cy="1351484"/>
              <a:chOff x="1295417" y="2077516"/>
              <a:chExt cx="872489" cy="1351484"/>
            </a:xfrm>
            <a:grpFill/>
          </p:grpSpPr>
          <p:pic>
            <p:nvPicPr>
              <p:cNvPr id="32" name="Graphic 31" descr="Cilinder silhouet">
                <a:extLst>
                  <a:ext uri="{FF2B5EF4-FFF2-40B4-BE49-F238E27FC236}">
                    <a16:creationId xmlns:a16="http://schemas.microsoft.com/office/drawing/2014/main" id="{E53561DB-8BE9-73CE-9107-BA6692C70B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295417" y="265774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33" name="Graphic 32" descr="Cilinder silhouet">
                <a:extLst>
                  <a:ext uri="{FF2B5EF4-FFF2-40B4-BE49-F238E27FC236}">
                    <a16:creationId xmlns:a16="http://schemas.microsoft.com/office/drawing/2014/main" id="{6232539E-1539-26B8-788B-2FE3F3B7B9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545117" y="2789491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34" name="Graphic 33" descr="Cilinder silhouet">
                <a:extLst>
                  <a:ext uri="{FF2B5EF4-FFF2-40B4-BE49-F238E27FC236}">
                    <a16:creationId xmlns:a16="http://schemas.microsoft.com/office/drawing/2014/main" id="{C3A8593F-F46D-0950-B28C-C1F2527418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853276" y="278237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35" name="Graphic 34" descr="Cilinder silhouet">
                <a:extLst>
                  <a:ext uri="{FF2B5EF4-FFF2-40B4-BE49-F238E27FC236}">
                    <a16:creationId xmlns:a16="http://schemas.microsoft.com/office/drawing/2014/main" id="{575124BD-E930-999D-7809-80F3459171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378192" y="2136799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36" name="Graphic 35" descr="Cilinder silhouet">
                <a:extLst>
                  <a:ext uri="{FF2B5EF4-FFF2-40B4-BE49-F238E27FC236}">
                    <a16:creationId xmlns:a16="http://schemas.microsoft.com/office/drawing/2014/main" id="{15E13BAB-E1D1-F6DE-6ACA-28DB16BF1B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644187" y="2077516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37" name="Graphic 36" descr="Cilinder silhouet">
                <a:extLst>
                  <a:ext uri="{FF2B5EF4-FFF2-40B4-BE49-F238E27FC236}">
                    <a16:creationId xmlns:a16="http://schemas.microsoft.com/office/drawing/2014/main" id="{3EA34225-7D78-28C3-B419-C993E04EC18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1885438" y="2191296"/>
                <a:ext cx="282468" cy="639509"/>
              </a:xfrm>
              <a:prstGeom prst="rect">
                <a:avLst/>
              </a:prstGeom>
            </p:spPr>
          </p:pic>
        </p:grpSp>
      </p:grpSp>
      <p:grpSp>
        <p:nvGrpSpPr>
          <p:cNvPr id="38" name="Groep 37">
            <a:extLst>
              <a:ext uri="{FF2B5EF4-FFF2-40B4-BE49-F238E27FC236}">
                <a16:creationId xmlns:a16="http://schemas.microsoft.com/office/drawing/2014/main" id="{927D9786-3292-3C21-4831-7B7794CA7B7B}"/>
              </a:ext>
            </a:extLst>
          </p:cNvPr>
          <p:cNvGrpSpPr/>
          <p:nvPr/>
        </p:nvGrpSpPr>
        <p:grpSpPr>
          <a:xfrm>
            <a:off x="12468272" y="3652697"/>
            <a:ext cx="1792700" cy="4058684"/>
            <a:chOff x="9656757" y="207511"/>
            <a:chExt cx="1680656" cy="3805016"/>
          </a:xfrm>
        </p:grpSpPr>
        <p:pic>
          <p:nvPicPr>
            <p:cNvPr id="39" name="Graphic 38" descr="Cilinder silhouet">
              <a:extLst>
                <a:ext uri="{FF2B5EF4-FFF2-40B4-BE49-F238E27FC236}">
                  <a16:creationId xmlns:a16="http://schemas.microsoft.com/office/drawing/2014/main" id="{81264137-832D-F7B8-BD8C-D0C1AD174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9656757" y="207511"/>
              <a:ext cx="1680656" cy="3805016"/>
            </a:xfrm>
            <a:prstGeom prst="rect">
              <a:avLst/>
            </a:prstGeom>
          </p:spPr>
        </p:pic>
        <p:grpSp>
          <p:nvGrpSpPr>
            <p:cNvPr id="40" name="Groep 39">
              <a:extLst>
                <a:ext uri="{FF2B5EF4-FFF2-40B4-BE49-F238E27FC236}">
                  <a16:creationId xmlns:a16="http://schemas.microsoft.com/office/drawing/2014/main" id="{4E48A1E5-25FD-9AAA-E8A1-16A0F45B45EA}"/>
                </a:ext>
              </a:extLst>
            </p:cNvPr>
            <p:cNvGrpSpPr/>
            <p:nvPr/>
          </p:nvGrpSpPr>
          <p:grpSpPr>
            <a:xfrm>
              <a:off x="10096000" y="1993668"/>
              <a:ext cx="872489" cy="1351484"/>
              <a:chOff x="1295417" y="2077516"/>
              <a:chExt cx="872489" cy="1351484"/>
            </a:xfrm>
          </p:grpSpPr>
          <p:pic>
            <p:nvPicPr>
              <p:cNvPr id="41" name="Graphic 40" descr="Cilinder silhouet">
                <a:extLst>
                  <a:ext uri="{FF2B5EF4-FFF2-40B4-BE49-F238E27FC236}">
                    <a16:creationId xmlns:a16="http://schemas.microsoft.com/office/drawing/2014/main" id="{B0477B48-3477-1938-F060-4EE95D4EE6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295417" y="265774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42" name="Graphic 41" descr="Cilinder silhouet">
                <a:extLst>
                  <a:ext uri="{FF2B5EF4-FFF2-40B4-BE49-F238E27FC236}">
                    <a16:creationId xmlns:a16="http://schemas.microsoft.com/office/drawing/2014/main" id="{930CB90F-6B6C-1B14-1696-E299B5CF0B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545117" y="2789491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43" name="Graphic 42" descr="Cilinder silhouet">
                <a:extLst>
                  <a:ext uri="{FF2B5EF4-FFF2-40B4-BE49-F238E27FC236}">
                    <a16:creationId xmlns:a16="http://schemas.microsoft.com/office/drawing/2014/main" id="{AE60498B-EB75-2303-93C7-008EE83CDEC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853276" y="278237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44" name="Graphic 43" descr="Cilinder silhouet">
                <a:extLst>
                  <a:ext uri="{FF2B5EF4-FFF2-40B4-BE49-F238E27FC236}">
                    <a16:creationId xmlns:a16="http://schemas.microsoft.com/office/drawing/2014/main" id="{1E15D899-869B-DA4C-AB85-0CC3E57AD3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378192" y="2136799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45" name="Graphic 44" descr="Cilinder silhouet">
                <a:extLst>
                  <a:ext uri="{FF2B5EF4-FFF2-40B4-BE49-F238E27FC236}">
                    <a16:creationId xmlns:a16="http://schemas.microsoft.com/office/drawing/2014/main" id="{C14D576B-27D5-C551-2B90-19C6EA138D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644187" y="2077516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46" name="Graphic 45" descr="Cilinder silhouet">
                <a:extLst>
                  <a:ext uri="{FF2B5EF4-FFF2-40B4-BE49-F238E27FC236}">
                    <a16:creationId xmlns:a16="http://schemas.microsoft.com/office/drawing/2014/main" id="{10C7088C-4AEC-FA0D-6B0A-7DFE2953B8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885438" y="2191296"/>
                <a:ext cx="282468" cy="639509"/>
              </a:xfrm>
              <a:prstGeom prst="rect">
                <a:avLst/>
              </a:prstGeom>
            </p:spPr>
          </p:pic>
        </p:grpSp>
      </p:grpSp>
      <p:grpSp>
        <p:nvGrpSpPr>
          <p:cNvPr id="47" name="Groep 46">
            <a:extLst>
              <a:ext uri="{FF2B5EF4-FFF2-40B4-BE49-F238E27FC236}">
                <a16:creationId xmlns:a16="http://schemas.microsoft.com/office/drawing/2014/main" id="{24BAFC6C-AD22-9037-77EC-F55791113070}"/>
              </a:ext>
            </a:extLst>
          </p:cNvPr>
          <p:cNvGrpSpPr/>
          <p:nvPr/>
        </p:nvGrpSpPr>
        <p:grpSpPr>
          <a:xfrm>
            <a:off x="10595639" y="3652697"/>
            <a:ext cx="1792700" cy="4058684"/>
            <a:chOff x="7356496" y="207511"/>
            <a:chExt cx="1680656" cy="3805016"/>
          </a:xfrm>
        </p:grpSpPr>
        <p:pic>
          <p:nvPicPr>
            <p:cNvPr id="48" name="Graphic 47" descr="Cilinder silhouet">
              <a:extLst>
                <a:ext uri="{FF2B5EF4-FFF2-40B4-BE49-F238E27FC236}">
                  <a16:creationId xmlns:a16="http://schemas.microsoft.com/office/drawing/2014/main" id="{60D46DB4-26A9-F318-48F4-9B4D5D3FB0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356496" y="207511"/>
              <a:ext cx="1680656" cy="3805016"/>
            </a:xfrm>
            <a:prstGeom prst="rect">
              <a:avLst/>
            </a:prstGeom>
          </p:spPr>
        </p:pic>
        <p:grpSp>
          <p:nvGrpSpPr>
            <p:cNvPr id="49" name="Groep 48">
              <a:extLst>
                <a:ext uri="{FF2B5EF4-FFF2-40B4-BE49-F238E27FC236}">
                  <a16:creationId xmlns:a16="http://schemas.microsoft.com/office/drawing/2014/main" id="{F03315AD-0B3E-FC05-CFE4-27CD50B8D34B}"/>
                </a:ext>
              </a:extLst>
            </p:cNvPr>
            <p:cNvGrpSpPr/>
            <p:nvPr/>
          </p:nvGrpSpPr>
          <p:grpSpPr>
            <a:xfrm>
              <a:off x="7821538" y="1958072"/>
              <a:ext cx="872489" cy="1351484"/>
              <a:chOff x="1295417" y="2077516"/>
              <a:chExt cx="872489" cy="1351484"/>
            </a:xfrm>
          </p:grpSpPr>
          <p:pic>
            <p:nvPicPr>
              <p:cNvPr id="50" name="Graphic 49" descr="Cilinder silhouet">
                <a:extLst>
                  <a:ext uri="{FF2B5EF4-FFF2-40B4-BE49-F238E27FC236}">
                    <a16:creationId xmlns:a16="http://schemas.microsoft.com/office/drawing/2014/main" id="{4E217EB1-1AC3-0C81-1419-62ACE4397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295417" y="265774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51" name="Graphic 50" descr="Cilinder silhouet">
                <a:extLst>
                  <a:ext uri="{FF2B5EF4-FFF2-40B4-BE49-F238E27FC236}">
                    <a16:creationId xmlns:a16="http://schemas.microsoft.com/office/drawing/2014/main" id="{089C764F-144C-298B-5467-B5C9927C3B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545117" y="2789491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52" name="Graphic 51" descr="Cilinder silhouet">
                <a:extLst>
                  <a:ext uri="{FF2B5EF4-FFF2-40B4-BE49-F238E27FC236}">
                    <a16:creationId xmlns:a16="http://schemas.microsoft.com/office/drawing/2014/main" id="{D5D0C660-3D99-B467-B96D-7C6F10653B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853276" y="2782372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53" name="Graphic 52" descr="Cilinder silhouet">
                <a:extLst>
                  <a:ext uri="{FF2B5EF4-FFF2-40B4-BE49-F238E27FC236}">
                    <a16:creationId xmlns:a16="http://schemas.microsoft.com/office/drawing/2014/main" id="{FABAFC43-4F6C-BDF9-4F7C-8F253E5EB1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378192" y="2136799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54" name="Graphic 53" descr="Cilinder silhouet">
                <a:extLst>
                  <a:ext uri="{FF2B5EF4-FFF2-40B4-BE49-F238E27FC236}">
                    <a16:creationId xmlns:a16="http://schemas.microsoft.com/office/drawing/2014/main" id="{793C7EBB-B617-FD74-E19E-A50F89A823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644187" y="2077516"/>
                <a:ext cx="282468" cy="639509"/>
              </a:xfrm>
              <a:prstGeom prst="rect">
                <a:avLst/>
              </a:prstGeom>
            </p:spPr>
          </p:pic>
          <p:pic>
            <p:nvPicPr>
              <p:cNvPr id="55" name="Graphic 54" descr="Cilinder silhouet">
                <a:extLst>
                  <a:ext uri="{FF2B5EF4-FFF2-40B4-BE49-F238E27FC236}">
                    <a16:creationId xmlns:a16="http://schemas.microsoft.com/office/drawing/2014/main" id="{FBE0540E-7696-C5F6-467D-94EC6AD032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1885438" y="2191296"/>
                <a:ext cx="282468" cy="639509"/>
              </a:xfrm>
              <a:prstGeom prst="rect">
                <a:avLst/>
              </a:prstGeom>
            </p:spPr>
          </p:pic>
        </p:grpSp>
      </p:grpSp>
      <p:pic>
        <p:nvPicPr>
          <p:cNvPr id="56" name="Picture 2" descr="Belgische vlaggen bestellen al vanaf € 3,65 | Faber Vlaggen">
            <a:extLst>
              <a:ext uri="{FF2B5EF4-FFF2-40B4-BE49-F238E27FC236}">
                <a16:creationId xmlns:a16="http://schemas.microsoft.com/office/drawing/2014/main" id="{E4F1C453-D92A-2350-02A3-4A7F1172C5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15417" y1="67667" x2="15417" y2="67667"/>
                        <a14:foregroundMark x1="15417" y1="29000" x2="15417" y2="29000"/>
                        <a14:foregroundMark x1="14583" y1="26333" x2="14583" y2="26333"/>
                        <a14:foregroundMark x1="14583" y1="29000" x2="14583" y2="29000"/>
                        <a14:foregroundMark x1="15417" y1="55333" x2="15417" y2="55333"/>
                        <a14:foregroundMark x1="15000" y1="71333" x2="15000" y2="71333"/>
                        <a14:foregroundMark x1="14583" y1="76000" x2="14583" y2="76000"/>
                        <a14:foregroundMark x1="16667" y1="74667" x2="16667" y2="74667"/>
                        <a14:foregroundMark x1="16667" y1="75000" x2="16667" y2="75000"/>
                        <a14:foregroundMark x1="15833" y1="77333" x2="15833" y2="77333"/>
                        <a14:foregroundMark x1="15417" y1="82000" x2="15417" y2="82000"/>
                        <a14:foregroundMark x1="15417" y1="84667" x2="15417" y2="84667"/>
                        <a14:foregroundMark x1="15417" y1="88000" x2="15417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278" y="4082916"/>
            <a:ext cx="628052" cy="78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Belgische vlaggen bestellen al vanaf € 3,65 | Faber Vlaggen">
            <a:extLst>
              <a:ext uri="{FF2B5EF4-FFF2-40B4-BE49-F238E27FC236}">
                <a16:creationId xmlns:a16="http://schemas.microsoft.com/office/drawing/2014/main" id="{FF93AF63-607D-0664-C295-64FA0AFDE4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15417" y1="67667" x2="15417" y2="67667"/>
                        <a14:foregroundMark x1="15417" y1="29000" x2="15417" y2="29000"/>
                        <a14:foregroundMark x1="14583" y1="26333" x2="14583" y2="26333"/>
                        <a14:foregroundMark x1="14583" y1="29000" x2="14583" y2="29000"/>
                        <a14:foregroundMark x1="15417" y1="55333" x2="15417" y2="55333"/>
                        <a14:foregroundMark x1="15000" y1="71333" x2="15000" y2="71333"/>
                        <a14:foregroundMark x1="14583" y1="76000" x2="14583" y2="76000"/>
                        <a14:foregroundMark x1="16667" y1="74667" x2="16667" y2="74667"/>
                        <a14:foregroundMark x1="16667" y1="75000" x2="16667" y2="75000"/>
                        <a14:foregroundMark x1="15833" y1="77333" x2="15833" y2="77333"/>
                        <a14:foregroundMark x1="15417" y1="82000" x2="15417" y2="82000"/>
                        <a14:foregroundMark x1="15417" y1="84667" x2="15417" y2="84667"/>
                        <a14:foregroundMark x1="15417" y1="88000" x2="15417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086" y="4007545"/>
            <a:ext cx="628052" cy="78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Belgische vlaggen bestellen al vanaf € 3,65 | Faber Vlaggen">
            <a:extLst>
              <a:ext uri="{FF2B5EF4-FFF2-40B4-BE49-F238E27FC236}">
                <a16:creationId xmlns:a16="http://schemas.microsoft.com/office/drawing/2014/main" id="{846BB31A-7173-2EBC-0564-20FAE30BF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15417" y1="67667" x2="15417" y2="67667"/>
                        <a14:foregroundMark x1="15417" y1="29000" x2="15417" y2="29000"/>
                        <a14:foregroundMark x1="14583" y1="26333" x2="14583" y2="26333"/>
                        <a14:foregroundMark x1="14583" y1="29000" x2="14583" y2="29000"/>
                        <a14:foregroundMark x1="15417" y1="55333" x2="15417" y2="55333"/>
                        <a14:foregroundMark x1="15000" y1="71333" x2="15000" y2="71333"/>
                        <a14:foregroundMark x1="14583" y1="76000" x2="14583" y2="76000"/>
                        <a14:foregroundMark x1="16667" y1="74667" x2="16667" y2="74667"/>
                        <a14:foregroundMark x1="16667" y1="75000" x2="16667" y2="75000"/>
                        <a14:foregroundMark x1="15833" y1="77333" x2="15833" y2="77333"/>
                        <a14:foregroundMark x1="15417" y1="82000" x2="15417" y2="82000"/>
                        <a14:foregroundMark x1="15417" y1="84667" x2="15417" y2="84667"/>
                        <a14:foregroundMark x1="15417" y1="88000" x2="15417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488" y="4052648"/>
            <a:ext cx="628052" cy="78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4" descr="Belgische vlag kopen? Dé specialist in vlaggen! - DVC">
            <a:extLst>
              <a:ext uri="{FF2B5EF4-FFF2-40B4-BE49-F238E27FC236}">
                <a16:creationId xmlns:a16="http://schemas.microsoft.com/office/drawing/2014/main" id="{1BE0AEC7-81A3-74F8-89FB-6CF8D270C6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7500" b="71146" l="8746" r="89942">
                        <a14:foregroundMark x1="11224" y1="21146" x2="11224" y2="21146"/>
                        <a14:foregroundMark x1="8892" y1="18854" x2="8892" y2="18854"/>
                        <a14:foregroundMark x1="9767" y1="21146" x2="9767" y2="21146"/>
                        <a14:foregroundMark x1="26093" y1="71146" x2="26093" y2="71146"/>
                        <a14:foregroundMark x1="25802" y1="69583" x2="25802" y2="69583"/>
                        <a14:foregroundMark x1="23178" y1="66875" x2="23178" y2="66875"/>
                        <a14:foregroundMark x1="11224" y1="22708" x2="11224" y2="22708"/>
                        <a14:foregroundMark x1="10787" y1="23854" x2="10787" y2="23854"/>
                        <a14:foregroundMark x1="11224" y1="27396" x2="11224" y2="27396"/>
                        <a14:foregroundMark x1="12536" y1="27917" x2="12536" y2="27917"/>
                        <a14:foregroundMark x1="13411" y1="31563" x2="13411" y2="31563"/>
                        <a14:foregroundMark x1="14140" y1="35833" x2="14140" y2="35833"/>
                        <a14:foregroundMark x1="15598" y1="40729" x2="15598" y2="40729"/>
                        <a14:foregroundMark x1="17055" y1="43854" x2="17055" y2="43854"/>
                        <a14:foregroundMark x1="18805" y1="46458" x2="18805" y2="464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23092"/>
          <a:stretch/>
        </p:blipFill>
        <p:spPr bwMode="auto">
          <a:xfrm>
            <a:off x="11481279" y="3979049"/>
            <a:ext cx="707051" cy="760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Picture 2" descr="Belgische vlaggen bestellen al vanaf € 3,65 | Faber Vlaggen">
            <a:extLst>
              <a:ext uri="{FF2B5EF4-FFF2-40B4-BE49-F238E27FC236}">
                <a16:creationId xmlns:a16="http://schemas.microsoft.com/office/drawing/2014/main" id="{C9703BA1-E509-0D08-60E3-EE64B673C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15417" y1="67667" x2="15417" y2="67667"/>
                        <a14:foregroundMark x1="15417" y1="29000" x2="15417" y2="29000"/>
                        <a14:foregroundMark x1="14583" y1="26333" x2="14583" y2="26333"/>
                        <a14:foregroundMark x1="14583" y1="29000" x2="14583" y2="29000"/>
                        <a14:foregroundMark x1="15417" y1="55333" x2="15417" y2="55333"/>
                        <a14:foregroundMark x1="15000" y1="71333" x2="15000" y2="71333"/>
                        <a14:foregroundMark x1="14583" y1="76000" x2="14583" y2="76000"/>
                        <a14:foregroundMark x1="16667" y1="74667" x2="16667" y2="74667"/>
                        <a14:foregroundMark x1="16667" y1="75000" x2="16667" y2="75000"/>
                        <a14:foregroundMark x1="15833" y1="77333" x2="15833" y2="77333"/>
                        <a14:foregroundMark x1="15417" y1="82000" x2="15417" y2="82000"/>
                        <a14:foregroundMark x1="15417" y1="84667" x2="15417" y2="84667"/>
                        <a14:foregroundMark x1="15417" y1="88000" x2="15417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509" y="3968927"/>
            <a:ext cx="628052" cy="78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2" descr="Belgische vlaggen bestellen al vanaf € 3,65 | Faber Vlaggen">
            <a:extLst>
              <a:ext uri="{FF2B5EF4-FFF2-40B4-BE49-F238E27FC236}">
                <a16:creationId xmlns:a16="http://schemas.microsoft.com/office/drawing/2014/main" id="{44BFDAFE-7999-19B1-B0CB-678F44823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15417" y1="67667" x2="15417" y2="67667"/>
                        <a14:foregroundMark x1="15417" y1="29000" x2="15417" y2="29000"/>
                        <a14:foregroundMark x1="14583" y1="26333" x2="14583" y2="26333"/>
                        <a14:foregroundMark x1="14583" y1="29000" x2="14583" y2="29000"/>
                        <a14:foregroundMark x1="15417" y1="55333" x2="15417" y2="55333"/>
                        <a14:foregroundMark x1="15000" y1="71333" x2="15000" y2="71333"/>
                        <a14:foregroundMark x1="14583" y1="76000" x2="14583" y2="76000"/>
                        <a14:foregroundMark x1="16667" y1="74667" x2="16667" y2="74667"/>
                        <a14:foregroundMark x1="16667" y1="75000" x2="16667" y2="75000"/>
                        <a14:foregroundMark x1="15833" y1="77333" x2="15833" y2="77333"/>
                        <a14:foregroundMark x1="15417" y1="82000" x2="15417" y2="82000"/>
                        <a14:foregroundMark x1="15417" y1="84667" x2="15417" y2="84667"/>
                        <a14:foregroundMark x1="15417" y1="88000" x2="15417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917" y="4007545"/>
            <a:ext cx="628052" cy="78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2" descr="Belgische vlaggen bestellen al vanaf € 3,65 | Faber Vlaggen">
            <a:extLst>
              <a:ext uri="{FF2B5EF4-FFF2-40B4-BE49-F238E27FC236}">
                <a16:creationId xmlns:a16="http://schemas.microsoft.com/office/drawing/2014/main" id="{414B696B-44A9-368A-7898-1EE6D003E2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>
                        <a14:foregroundMark x1="15417" y1="67667" x2="15417" y2="67667"/>
                        <a14:foregroundMark x1="15417" y1="29000" x2="15417" y2="29000"/>
                        <a14:foregroundMark x1="14583" y1="26333" x2="14583" y2="26333"/>
                        <a14:foregroundMark x1="14583" y1="29000" x2="14583" y2="29000"/>
                        <a14:foregroundMark x1="15417" y1="55333" x2="15417" y2="55333"/>
                        <a14:foregroundMark x1="15000" y1="71333" x2="15000" y2="71333"/>
                        <a14:foregroundMark x1="14583" y1="76000" x2="14583" y2="76000"/>
                        <a14:foregroundMark x1="16667" y1="74667" x2="16667" y2="74667"/>
                        <a14:foregroundMark x1="16667" y1="75000" x2="16667" y2="75000"/>
                        <a14:foregroundMark x1="15833" y1="77333" x2="15833" y2="77333"/>
                        <a14:foregroundMark x1="15417" y1="82000" x2="15417" y2="82000"/>
                        <a14:foregroundMark x1="15417" y1="84667" x2="15417" y2="84667"/>
                        <a14:foregroundMark x1="15417" y1="88000" x2="15417" y2="8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854" y="3967929"/>
            <a:ext cx="628052" cy="785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Afbeelding 62" descr="Afbeelding met tekst, monitor, elektronica, scherm&#10;&#10;Automatisch gegenereerde beschrijving">
            <a:extLst>
              <a:ext uri="{FF2B5EF4-FFF2-40B4-BE49-F238E27FC236}">
                <a16:creationId xmlns:a16="http://schemas.microsoft.com/office/drawing/2014/main" id="{CD124130-6F57-905B-E489-378FD9A57E27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7049"/>
          <a:stretch/>
        </p:blipFill>
        <p:spPr>
          <a:xfrm>
            <a:off x="16057320" y="8421477"/>
            <a:ext cx="1282944" cy="1332124"/>
          </a:xfrm>
          <a:prstGeom prst="rect">
            <a:avLst/>
          </a:prstGeom>
        </p:spPr>
      </p:pic>
      <p:sp>
        <p:nvSpPr>
          <p:cNvPr id="64" name="Tekstvak 63">
            <a:extLst>
              <a:ext uri="{FF2B5EF4-FFF2-40B4-BE49-F238E27FC236}">
                <a16:creationId xmlns:a16="http://schemas.microsoft.com/office/drawing/2014/main" id="{1304624E-6618-AAED-4D47-04E5B21A862B}"/>
              </a:ext>
            </a:extLst>
          </p:cNvPr>
          <p:cNvSpPr txBox="1"/>
          <p:nvPr/>
        </p:nvSpPr>
        <p:spPr>
          <a:xfrm>
            <a:off x="16315410" y="8856706"/>
            <a:ext cx="76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06</a:t>
            </a:r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id="{B9F3E28A-3DC1-0A2B-08F1-FD5D5E94693B}"/>
              </a:ext>
            </a:extLst>
          </p:cNvPr>
          <p:cNvSpPr txBox="1"/>
          <p:nvPr/>
        </p:nvSpPr>
        <p:spPr>
          <a:xfrm>
            <a:off x="483174" y="1226440"/>
            <a:ext cx="495579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973"/>
              </a:lnSpc>
            </a:pPr>
            <a:r>
              <a:rPr lang="en-US" sz="6000" b="1" spc="149">
                <a:solidFill>
                  <a:srgbClr val="40BFD2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Complex situations</a:t>
            </a:r>
            <a:endParaRPr lang="nl-NL" sz="6000" b="1">
              <a:solidFill>
                <a:srgbClr val="40BFD2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449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 descr="Held, vrouw silhouet">
            <a:extLst>
              <a:ext uri="{FF2B5EF4-FFF2-40B4-BE49-F238E27FC236}">
                <a16:creationId xmlns:a16="http://schemas.microsoft.com/office/drawing/2014/main" id="{6126F328-F491-4B8B-BEBC-C0E1102A46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656532" y="1820401"/>
            <a:ext cx="975360" cy="975360"/>
          </a:xfrm>
          <a:prstGeom prst="rect">
            <a:avLst/>
          </a:prstGeom>
        </p:spPr>
      </p:pic>
      <p:pic>
        <p:nvPicPr>
          <p:cNvPr id="5" name="Graphic 4" descr="Held, man silhouet">
            <a:extLst>
              <a:ext uri="{FF2B5EF4-FFF2-40B4-BE49-F238E27FC236}">
                <a16:creationId xmlns:a16="http://schemas.microsoft.com/office/drawing/2014/main" id="{13DCA235-8E30-4167-87F5-FF64732239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615838" y="2948207"/>
            <a:ext cx="975360" cy="975360"/>
          </a:xfrm>
          <a:prstGeom prst="rect">
            <a:avLst/>
          </a:prstGeom>
        </p:spPr>
      </p:pic>
      <p:grpSp>
        <p:nvGrpSpPr>
          <p:cNvPr id="23" name="Groep 22">
            <a:extLst>
              <a:ext uri="{FF2B5EF4-FFF2-40B4-BE49-F238E27FC236}">
                <a16:creationId xmlns:a16="http://schemas.microsoft.com/office/drawing/2014/main" id="{49DBC482-5F7E-4BC7-AA38-5A784167D312}"/>
              </a:ext>
            </a:extLst>
          </p:cNvPr>
          <p:cNvGrpSpPr/>
          <p:nvPr/>
        </p:nvGrpSpPr>
        <p:grpSpPr>
          <a:xfrm>
            <a:off x="6781217" y="1513903"/>
            <a:ext cx="975360" cy="1177881"/>
            <a:chOff x="4325143" y="276281"/>
            <a:chExt cx="914400" cy="1104263"/>
          </a:xfrm>
        </p:grpSpPr>
        <p:pic>
          <p:nvPicPr>
            <p:cNvPr id="10" name="Graphic 9" descr="Schoolmeisje silhouet">
              <a:extLst>
                <a:ext uri="{FF2B5EF4-FFF2-40B4-BE49-F238E27FC236}">
                  <a16:creationId xmlns:a16="http://schemas.microsoft.com/office/drawing/2014/main" id="{27779D61-2635-4966-B8B7-D6115B381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25143" y="466144"/>
              <a:ext cx="914400" cy="914400"/>
            </a:xfrm>
            <a:prstGeom prst="rect">
              <a:avLst/>
            </a:prstGeom>
          </p:spPr>
        </p:pic>
        <p:pic>
          <p:nvPicPr>
            <p:cNvPr id="18" name="Graphic 17" descr="Vraagteken met effen opvulling">
              <a:extLst>
                <a:ext uri="{FF2B5EF4-FFF2-40B4-BE49-F238E27FC236}">
                  <a16:creationId xmlns:a16="http://schemas.microsoft.com/office/drawing/2014/main" id="{0D829E51-01E1-4643-855A-814D9FF96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658566" y="276281"/>
              <a:ext cx="247554" cy="247554"/>
            </a:xfrm>
            <a:prstGeom prst="rect">
              <a:avLst/>
            </a:prstGeom>
          </p:spPr>
        </p:pic>
      </p:grpSp>
      <p:grpSp>
        <p:nvGrpSpPr>
          <p:cNvPr id="24" name="Groep 23">
            <a:extLst>
              <a:ext uri="{FF2B5EF4-FFF2-40B4-BE49-F238E27FC236}">
                <a16:creationId xmlns:a16="http://schemas.microsoft.com/office/drawing/2014/main" id="{6F243A6B-6503-42D2-B60E-7E68678FD719}"/>
              </a:ext>
            </a:extLst>
          </p:cNvPr>
          <p:cNvGrpSpPr/>
          <p:nvPr/>
        </p:nvGrpSpPr>
        <p:grpSpPr>
          <a:xfrm>
            <a:off x="6781217" y="2691784"/>
            <a:ext cx="975360" cy="1215463"/>
            <a:chOff x="4325143" y="1380544"/>
            <a:chExt cx="914400" cy="1139497"/>
          </a:xfrm>
        </p:grpSpPr>
        <p:pic>
          <p:nvPicPr>
            <p:cNvPr id="2" name="Graphic 1" descr="Baby silhouet">
              <a:extLst>
                <a:ext uri="{FF2B5EF4-FFF2-40B4-BE49-F238E27FC236}">
                  <a16:creationId xmlns:a16="http://schemas.microsoft.com/office/drawing/2014/main" id="{C15BD864-B576-4972-9FE7-8F174E5AEA0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4325143" y="1605641"/>
              <a:ext cx="914400" cy="914400"/>
            </a:xfrm>
            <a:prstGeom prst="rect">
              <a:avLst/>
            </a:prstGeom>
          </p:spPr>
        </p:pic>
        <p:pic>
          <p:nvPicPr>
            <p:cNvPr id="19" name="Graphic 18" descr="Vraagteken met effen opvulling">
              <a:extLst>
                <a:ext uri="{FF2B5EF4-FFF2-40B4-BE49-F238E27FC236}">
                  <a16:creationId xmlns:a16="http://schemas.microsoft.com/office/drawing/2014/main" id="{E1C398A6-56F7-4961-B0C9-A9DB228AF1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658566" y="1380544"/>
              <a:ext cx="247554" cy="247554"/>
            </a:xfrm>
            <a:prstGeom prst="rect">
              <a:avLst/>
            </a:prstGeom>
          </p:spPr>
        </p:pic>
      </p:grpSp>
      <p:grpSp>
        <p:nvGrpSpPr>
          <p:cNvPr id="25" name="Groep 24">
            <a:extLst>
              <a:ext uri="{FF2B5EF4-FFF2-40B4-BE49-F238E27FC236}">
                <a16:creationId xmlns:a16="http://schemas.microsoft.com/office/drawing/2014/main" id="{34DEC0F4-005A-42FC-AD5E-CB6E7ECBB3E9}"/>
              </a:ext>
            </a:extLst>
          </p:cNvPr>
          <p:cNvGrpSpPr/>
          <p:nvPr/>
        </p:nvGrpSpPr>
        <p:grpSpPr>
          <a:xfrm>
            <a:off x="6781217" y="4147351"/>
            <a:ext cx="975360" cy="1177881"/>
            <a:chOff x="4325143" y="2745138"/>
            <a:chExt cx="914400" cy="1104263"/>
          </a:xfrm>
        </p:grpSpPr>
        <p:pic>
          <p:nvPicPr>
            <p:cNvPr id="7" name="Graphic 6" descr="Man met kinderwagen silhouet">
              <a:extLst>
                <a:ext uri="{FF2B5EF4-FFF2-40B4-BE49-F238E27FC236}">
                  <a16:creationId xmlns:a16="http://schemas.microsoft.com/office/drawing/2014/main" id="{154AB276-F8B2-4486-9965-E6CDA0E2A7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4325143" y="2935001"/>
              <a:ext cx="914400" cy="914400"/>
            </a:xfrm>
            <a:prstGeom prst="rect">
              <a:avLst/>
            </a:prstGeom>
          </p:spPr>
        </p:pic>
        <p:pic>
          <p:nvPicPr>
            <p:cNvPr id="20" name="Graphic 19" descr="Vraagteken met effen opvulling">
              <a:extLst>
                <a:ext uri="{FF2B5EF4-FFF2-40B4-BE49-F238E27FC236}">
                  <a16:creationId xmlns:a16="http://schemas.microsoft.com/office/drawing/2014/main" id="{2BAD36F2-5BF2-49AC-9DFA-2A9EE18FE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p:blipFill>
          <p:spPr>
            <a:xfrm>
              <a:off x="4658566" y="2745138"/>
              <a:ext cx="247554" cy="247554"/>
            </a:xfrm>
            <a:prstGeom prst="rect">
              <a:avLst/>
            </a:prstGeom>
          </p:spPr>
        </p:pic>
      </p:grpSp>
      <p:grpSp>
        <p:nvGrpSpPr>
          <p:cNvPr id="26" name="Groep 25">
            <a:extLst>
              <a:ext uri="{FF2B5EF4-FFF2-40B4-BE49-F238E27FC236}">
                <a16:creationId xmlns:a16="http://schemas.microsoft.com/office/drawing/2014/main" id="{3EB5FA6F-6D51-4CF1-B572-446915B1D441}"/>
              </a:ext>
            </a:extLst>
          </p:cNvPr>
          <p:cNvGrpSpPr/>
          <p:nvPr/>
        </p:nvGrpSpPr>
        <p:grpSpPr>
          <a:xfrm>
            <a:off x="6781217" y="5395720"/>
            <a:ext cx="975360" cy="1144972"/>
            <a:chOff x="4325143" y="3915487"/>
            <a:chExt cx="914400" cy="1073411"/>
          </a:xfrm>
        </p:grpSpPr>
        <p:pic>
          <p:nvPicPr>
            <p:cNvPr id="9" name="Graphic 8" descr="Schooljongen silhouet">
              <a:extLst>
                <a:ext uri="{FF2B5EF4-FFF2-40B4-BE49-F238E27FC236}">
                  <a16:creationId xmlns:a16="http://schemas.microsoft.com/office/drawing/2014/main" id="{255A89A1-BC3A-43A5-84D3-B95AABFE44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4325143" y="4074498"/>
              <a:ext cx="914400" cy="914400"/>
            </a:xfrm>
            <a:prstGeom prst="rect">
              <a:avLst/>
            </a:prstGeom>
          </p:spPr>
        </p:pic>
        <p:pic>
          <p:nvPicPr>
            <p:cNvPr id="21" name="Graphic 20" descr="Vraagteken met effen opvulling">
              <a:extLst>
                <a:ext uri="{FF2B5EF4-FFF2-40B4-BE49-F238E27FC236}">
                  <a16:creationId xmlns:a16="http://schemas.microsoft.com/office/drawing/2014/main" id="{3E686ACB-F826-4B3C-A04C-581685BD8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4658566" y="3915487"/>
              <a:ext cx="247554" cy="247554"/>
            </a:xfrm>
            <a:prstGeom prst="rect">
              <a:avLst/>
            </a:prstGeom>
          </p:spPr>
        </p:pic>
      </p:grpSp>
      <p:grpSp>
        <p:nvGrpSpPr>
          <p:cNvPr id="27" name="Groep 26">
            <a:extLst>
              <a:ext uri="{FF2B5EF4-FFF2-40B4-BE49-F238E27FC236}">
                <a16:creationId xmlns:a16="http://schemas.microsoft.com/office/drawing/2014/main" id="{D5F06D5B-F2E6-4611-B6BF-ED6946CF8FF6}"/>
              </a:ext>
            </a:extLst>
          </p:cNvPr>
          <p:cNvGrpSpPr/>
          <p:nvPr/>
        </p:nvGrpSpPr>
        <p:grpSpPr>
          <a:xfrm>
            <a:off x="6781217" y="6668128"/>
            <a:ext cx="975360" cy="1328130"/>
            <a:chOff x="4325143" y="5108370"/>
            <a:chExt cx="914400" cy="1245122"/>
          </a:xfrm>
        </p:grpSpPr>
        <p:pic>
          <p:nvPicPr>
            <p:cNvPr id="14" name="Graphic 13" descr="Gezin met dochter silhouet">
              <a:extLst>
                <a:ext uri="{FF2B5EF4-FFF2-40B4-BE49-F238E27FC236}">
                  <a16:creationId xmlns:a16="http://schemas.microsoft.com/office/drawing/2014/main" id="{5015963C-1B21-45D1-AF41-CF7CA2D281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p:blipFill>
          <p:spPr>
            <a:xfrm>
              <a:off x="4325143" y="5439092"/>
              <a:ext cx="914400" cy="914400"/>
            </a:xfrm>
            <a:prstGeom prst="rect">
              <a:avLst/>
            </a:prstGeom>
          </p:spPr>
        </p:pic>
        <p:pic>
          <p:nvPicPr>
            <p:cNvPr id="22" name="Graphic 21" descr="Vraagteken met effen opvulling">
              <a:extLst>
                <a:ext uri="{FF2B5EF4-FFF2-40B4-BE49-F238E27FC236}">
                  <a16:creationId xmlns:a16="http://schemas.microsoft.com/office/drawing/2014/main" id="{95435030-46E9-425A-9DB7-79C7B6650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p:blipFill>
          <p:spPr>
            <a:xfrm>
              <a:off x="4658566" y="5108370"/>
              <a:ext cx="247554" cy="247554"/>
            </a:xfrm>
            <a:prstGeom prst="rect">
              <a:avLst/>
            </a:prstGeom>
          </p:spPr>
        </p:pic>
      </p:grpSp>
      <p:pic>
        <p:nvPicPr>
          <p:cNvPr id="29" name="Graphic 28" descr="Held, man silhouet">
            <a:extLst>
              <a:ext uri="{FF2B5EF4-FFF2-40B4-BE49-F238E27FC236}">
                <a16:creationId xmlns:a16="http://schemas.microsoft.com/office/drawing/2014/main" id="{BA881E75-E90C-40DA-99BF-D452A9640193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2615838" y="4188180"/>
            <a:ext cx="975360" cy="975360"/>
          </a:xfrm>
          <a:prstGeom prst="rect">
            <a:avLst/>
          </a:prstGeom>
        </p:spPr>
      </p:pic>
      <p:pic>
        <p:nvPicPr>
          <p:cNvPr id="30" name="Graphic 29" descr="Held, vrouw silhouet">
            <a:extLst>
              <a:ext uri="{FF2B5EF4-FFF2-40B4-BE49-F238E27FC236}">
                <a16:creationId xmlns:a16="http://schemas.microsoft.com/office/drawing/2014/main" id="{180BBF92-DBB3-4C51-AE7F-3A82A33731A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2637903" y="5692768"/>
            <a:ext cx="975360" cy="975360"/>
          </a:xfrm>
          <a:prstGeom prst="rect">
            <a:avLst/>
          </a:prstGeom>
        </p:spPr>
      </p:pic>
      <p:pic>
        <p:nvPicPr>
          <p:cNvPr id="31" name="Graphic 30" descr="Held, vrouw silhouet">
            <a:extLst>
              <a:ext uri="{FF2B5EF4-FFF2-40B4-BE49-F238E27FC236}">
                <a16:creationId xmlns:a16="http://schemas.microsoft.com/office/drawing/2014/main" id="{4886E423-3C45-4690-837A-F671E4FC0F89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2615838" y="6850036"/>
            <a:ext cx="975360" cy="975360"/>
          </a:xfrm>
          <a:prstGeom prst="rect">
            <a:avLst/>
          </a:prstGeom>
        </p:spPr>
      </p:pic>
      <p:sp>
        <p:nvSpPr>
          <p:cNvPr id="32" name="Pijl: rechts 31">
            <a:extLst>
              <a:ext uri="{FF2B5EF4-FFF2-40B4-BE49-F238E27FC236}">
                <a16:creationId xmlns:a16="http://schemas.microsoft.com/office/drawing/2014/main" id="{F06701A6-11D2-4A74-9F3A-D249459A1D70}"/>
              </a:ext>
            </a:extLst>
          </p:cNvPr>
          <p:cNvSpPr/>
          <p:nvPr/>
        </p:nvSpPr>
        <p:spPr>
          <a:xfrm>
            <a:off x="8137361" y="1924385"/>
            <a:ext cx="5724543" cy="38369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840"/>
          </a:p>
        </p:txBody>
      </p:sp>
      <p:sp>
        <p:nvSpPr>
          <p:cNvPr id="33" name="Pijl: rechts 32">
            <a:extLst>
              <a:ext uri="{FF2B5EF4-FFF2-40B4-BE49-F238E27FC236}">
                <a16:creationId xmlns:a16="http://schemas.microsoft.com/office/drawing/2014/main" id="{D3197FEA-C0AF-42D7-A853-20F2564BEE05}"/>
              </a:ext>
            </a:extLst>
          </p:cNvPr>
          <p:cNvSpPr/>
          <p:nvPr/>
        </p:nvSpPr>
        <p:spPr>
          <a:xfrm>
            <a:off x="8137361" y="3144344"/>
            <a:ext cx="5724543" cy="383699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840"/>
          </a:p>
        </p:txBody>
      </p:sp>
      <p:sp>
        <p:nvSpPr>
          <p:cNvPr id="35" name="Pijl: rechts 34">
            <a:extLst>
              <a:ext uri="{FF2B5EF4-FFF2-40B4-BE49-F238E27FC236}">
                <a16:creationId xmlns:a16="http://schemas.microsoft.com/office/drawing/2014/main" id="{4E6452DE-5488-43B8-B4EF-45A8205741B0}"/>
              </a:ext>
            </a:extLst>
          </p:cNvPr>
          <p:cNvSpPr/>
          <p:nvPr/>
        </p:nvSpPr>
        <p:spPr>
          <a:xfrm>
            <a:off x="8245228" y="4645701"/>
            <a:ext cx="6574841" cy="383699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840"/>
          </a:p>
        </p:txBody>
      </p:sp>
      <p:sp>
        <p:nvSpPr>
          <p:cNvPr id="37" name="Pijl: rechts 36">
            <a:extLst>
              <a:ext uri="{FF2B5EF4-FFF2-40B4-BE49-F238E27FC236}">
                <a16:creationId xmlns:a16="http://schemas.microsoft.com/office/drawing/2014/main" id="{EF3B9210-6F5A-41FA-B41B-0A3F202FC98A}"/>
              </a:ext>
            </a:extLst>
          </p:cNvPr>
          <p:cNvSpPr/>
          <p:nvPr/>
        </p:nvSpPr>
        <p:spPr>
          <a:xfrm>
            <a:off x="8062263" y="5872099"/>
            <a:ext cx="1798965" cy="383699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840"/>
          </a:p>
        </p:txBody>
      </p:sp>
      <p:sp>
        <p:nvSpPr>
          <p:cNvPr id="38" name="Pijl: rechts 37">
            <a:extLst>
              <a:ext uri="{FF2B5EF4-FFF2-40B4-BE49-F238E27FC236}">
                <a16:creationId xmlns:a16="http://schemas.microsoft.com/office/drawing/2014/main" id="{9985F54F-D792-42CC-A210-998ACFD4C85A}"/>
              </a:ext>
            </a:extLst>
          </p:cNvPr>
          <p:cNvSpPr/>
          <p:nvPr/>
        </p:nvSpPr>
        <p:spPr>
          <a:xfrm>
            <a:off x="8137358" y="7175168"/>
            <a:ext cx="2809238" cy="383699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840"/>
          </a:p>
        </p:txBody>
      </p:sp>
      <p:sp>
        <p:nvSpPr>
          <p:cNvPr id="39" name="Pijl: rechts 38">
            <a:extLst>
              <a:ext uri="{FF2B5EF4-FFF2-40B4-BE49-F238E27FC236}">
                <a16:creationId xmlns:a16="http://schemas.microsoft.com/office/drawing/2014/main" id="{F5639382-6EE5-481D-9CE1-5BCE932D5B74}"/>
              </a:ext>
            </a:extLst>
          </p:cNvPr>
          <p:cNvSpPr/>
          <p:nvPr/>
        </p:nvSpPr>
        <p:spPr>
          <a:xfrm>
            <a:off x="10439893" y="5872099"/>
            <a:ext cx="1798965" cy="3836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 sz="3840"/>
          </a:p>
        </p:txBody>
      </p:sp>
      <p:pic>
        <p:nvPicPr>
          <p:cNvPr id="34" name="Afbeelding 33" descr="Afbeelding met tekst, monitor, elektronica, scherm&#10;&#10;Automatisch gegenereerde beschrijving">
            <a:extLst>
              <a:ext uri="{FF2B5EF4-FFF2-40B4-BE49-F238E27FC236}">
                <a16:creationId xmlns:a16="http://schemas.microsoft.com/office/drawing/2014/main" id="{B318102E-9418-B89A-5347-8E5BAA228CA4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7049"/>
          <a:stretch/>
        </p:blipFill>
        <p:spPr>
          <a:xfrm>
            <a:off x="16057320" y="8421477"/>
            <a:ext cx="1282944" cy="1332124"/>
          </a:xfrm>
          <a:prstGeom prst="rect">
            <a:avLst/>
          </a:prstGeom>
        </p:spPr>
      </p:pic>
      <p:sp>
        <p:nvSpPr>
          <p:cNvPr id="36" name="Tekstvak 35">
            <a:extLst>
              <a:ext uri="{FF2B5EF4-FFF2-40B4-BE49-F238E27FC236}">
                <a16:creationId xmlns:a16="http://schemas.microsoft.com/office/drawing/2014/main" id="{74540B5F-004C-FC52-E8C8-A41E41C16D69}"/>
              </a:ext>
            </a:extLst>
          </p:cNvPr>
          <p:cNvSpPr txBox="1"/>
          <p:nvPr/>
        </p:nvSpPr>
        <p:spPr>
          <a:xfrm>
            <a:off x="16315410" y="8856706"/>
            <a:ext cx="7667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2400" b="1" dirty="0">
                <a:solidFill>
                  <a:schemeClr val="bg1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07</a:t>
            </a:r>
          </a:p>
        </p:txBody>
      </p:sp>
    </p:spTree>
    <p:extLst>
      <p:ext uri="{BB962C8B-B14F-4D97-AF65-F5344CB8AC3E}">
        <p14:creationId xmlns:p14="http://schemas.microsoft.com/office/powerpoint/2010/main" val="1940617778"/>
      </p:ext>
    </p:extLst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Aangepast ontwerp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92bedbe6-4111-45bc-939e-529d224dfa36" xsi:nil="true"/>
    <TaxCatchAll xmlns="4a6a80e5-a55f-48fa-8faf-dd0f22842600" xsi:nil="true"/>
    <p4692e9f59d344bf86f46283f9ffcb92 xmlns="5e3f717c-31f6-4833-bd0f-50c041ee3a05">
      <Terms xmlns="http://schemas.microsoft.com/office/infopath/2007/PartnerControls"/>
    </p4692e9f59d344bf86f46283f9ffcb92>
    <_dlc_DocId xmlns="4a6a80e5-a55f-48fa-8faf-dd0f22842600">JPKDDKCQUA4R-423851999-500</_dlc_DocId>
    <_dlc_DocIdUrl xmlns="4a6a80e5-a55f-48fa-8faf-dd0f22842600">
      <Url>https://kindengezin.sharepoint.com/sites/InternationaalOpgroeienTeamsite/_layouts/15/DocIdRedir.aspx?ID=JPKDDKCQUA4R-423851999-500</Url>
      <Description>JPKDDKCQUA4R-423851999-500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4294878EBB7B34A8B729C9A84422108" ma:contentTypeVersion="15" ma:contentTypeDescription="Een nieuw document maken." ma:contentTypeScope="" ma:versionID="be1f5e9f9c366a6510c58f77ec841add">
  <xsd:schema xmlns:xsd="http://www.w3.org/2001/XMLSchema" xmlns:xs="http://www.w3.org/2001/XMLSchema" xmlns:p="http://schemas.microsoft.com/office/2006/metadata/properties" xmlns:ns2="4a6a80e5-a55f-48fa-8faf-dd0f22842600" xmlns:ns3="5e3f717c-31f6-4833-bd0f-50c041ee3a05" xmlns:ns4="92bedbe6-4111-45bc-939e-529d224dfa36" targetNamespace="http://schemas.microsoft.com/office/2006/metadata/properties" ma:root="true" ma:fieldsID="ae2569953c79eb0884511dd98aa685de" ns2:_="" ns3:_="" ns4:_="">
    <xsd:import namespace="4a6a80e5-a55f-48fa-8faf-dd0f22842600"/>
    <xsd:import namespace="5e3f717c-31f6-4833-bd0f-50c041ee3a05"/>
    <xsd:import namespace="92bedbe6-4111-45bc-939e-529d224dfa36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p4692e9f59d344bf86f46283f9ffcb92" minOccurs="0"/>
                <xsd:element ref="ns2:TaxCatchAll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2:SharedWithUsers" minOccurs="0"/>
                <xsd:element ref="ns2:SharedWithDetails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6a80e5-a55f-48fa-8faf-dd0f22842600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Waarde van de document-id" ma:description="De waarde van de document-id die aan dit item is toegewezen." ma:internalName="_dlc_DocId" ma:readOnly="true">
      <xsd:simpleType>
        <xsd:restriction base="dms:Text"/>
      </xsd:simpleType>
    </xsd:element>
    <xsd:element name="_dlc_DocIdUrl" ma:index="9" nillable="true" ma:displayName="Document-id" ma:description="Permanente koppeling naar dit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Id blijven behouden" ma:description="Id behouden tijdens toevoegen." ma:hidden="true" ma:internalName="_dlc_DocIdPersistId" ma:readOnly="true">
      <xsd:simpleType>
        <xsd:restriction base="dms:Boolean"/>
      </xsd:simpleType>
    </xsd:element>
    <xsd:element name="TaxCatchAll" ma:index="13" nillable="true" ma:displayName="Taxonomy Catch All Column" ma:hidden="true" ma:list="{dcbffd81-e970-4532-b56c-c1c37d9d819c}" ma:internalName="TaxCatchAll" ma:showField="CatchAllData" ma:web="4a6a80e5-a55f-48fa-8faf-dd0f2284260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e3f717c-31f6-4833-bd0f-50c041ee3a05" elementFormDefault="qualified">
    <xsd:import namespace="http://schemas.microsoft.com/office/2006/documentManagement/types"/>
    <xsd:import namespace="http://schemas.microsoft.com/office/infopath/2007/PartnerControls"/>
    <xsd:element name="p4692e9f59d344bf86f46283f9ffcb92" ma:index="11" nillable="true" ma:taxonomy="true" ma:internalName="p4692e9f59d344bf86f46283f9ffcb92" ma:taxonomyFieldName="KGTrefwoord" ma:displayName="Trefwoord" ma:default="" ma:fieldId="{94692e9f-59d3-44bf-86f4-6283f9ffcb92}" ma:taxonomyMulti="true" ma:sspId="f403b824-83f7-43e5-8db1-bd9fadf9beb4" ma:termSetId="74987c00-053a-4526-a051-79952c41b1a4" ma:anchorId="00000000-0000-0000-0000-000000000000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bedbe6-4111-45bc-939e-529d224dfa3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21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4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62F5000-E7D6-4D12-BB2C-037752C97836}">
  <ds:schemaRefs>
    <ds:schemaRef ds:uri="http://schemas.microsoft.com/office/2006/metadata/properties"/>
    <ds:schemaRef ds:uri="http://purl.org/dc/dcmitype/"/>
    <ds:schemaRef ds:uri="http://purl.org/dc/elements/1.1/"/>
    <ds:schemaRef ds:uri="http://www.w3.org/XML/1998/namespace"/>
    <ds:schemaRef ds:uri="http://purl.org/dc/terms/"/>
    <ds:schemaRef ds:uri="4a6a80e5-a55f-48fa-8faf-dd0f22842600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92bedbe6-4111-45bc-939e-529d224dfa36"/>
    <ds:schemaRef ds:uri="5e3f717c-31f6-4833-bd0f-50c041ee3a05"/>
  </ds:schemaRefs>
</ds:datastoreItem>
</file>

<file path=customXml/itemProps2.xml><?xml version="1.0" encoding="utf-8"?>
<ds:datastoreItem xmlns:ds="http://schemas.openxmlformats.org/officeDocument/2006/customXml" ds:itemID="{E9231077-EEF8-4476-A828-9E4D6B2CE1AE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509EF4EA-8002-47D5-B130-4E3E9B53FC5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6a80e5-a55f-48fa-8faf-dd0f22842600"/>
    <ds:schemaRef ds:uri="5e3f717c-31f6-4833-bd0f-50c041ee3a05"/>
    <ds:schemaRef ds:uri="92bedbe6-4111-45bc-939e-529d224dfa3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5B344CB8-33CC-4E19-B9EE-42F5AB3C7BC8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3cfe182-642a-480e-bc8a-5ecf65db0aa0}" enabled="0" method="" siteId="{13cfe182-642a-480e-bc8a-5ecf65db0aa0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300</Words>
  <Application>Microsoft Office PowerPoint</Application>
  <PresentationFormat>Aangepast</PresentationFormat>
  <Paragraphs>90</Paragraphs>
  <Slides>18</Slides>
  <Notes>1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18</vt:i4>
      </vt:variant>
    </vt:vector>
  </HeadingPairs>
  <TitlesOfParts>
    <vt:vector size="28" baseType="lpstr">
      <vt:lpstr>Arial</vt:lpstr>
      <vt:lpstr>Calibri</vt:lpstr>
      <vt:lpstr>Calibri Light</vt:lpstr>
      <vt:lpstr>Helvetica</vt:lpstr>
      <vt:lpstr>Helvetica Light</vt:lpstr>
      <vt:lpstr>Helvetica Neue</vt:lpstr>
      <vt:lpstr>Times New Roman</vt:lpstr>
      <vt:lpstr>Wingdings</vt:lpstr>
      <vt:lpstr>White</vt:lpstr>
      <vt:lpstr>Aangepast ontwerp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Stijn Tanghe</dc:creator>
  <cp:lastModifiedBy>Karolien De Veirman</cp:lastModifiedBy>
  <cp:revision>4</cp:revision>
  <dcterms:modified xsi:type="dcterms:W3CDTF">2023-06-30T08:57:54Z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0x01010094294878EBB7B34A8B729C9A84422108</vt:lpwstr>
  </property>
  <property fmtid="{D5CDD505-2E9C-101B-9397-08002B2CF9AE}" pid="3" name="xd_ProgID">
    <vt:lpwstr/>
  </property>
  <property fmtid="{D5CDD505-2E9C-101B-9397-08002B2CF9AE}" pid="4" name="ComplianceAssetId">
    <vt:lpwstr/>
  </property>
  <property fmtid="{D5CDD505-2E9C-101B-9397-08002B2CF9AE}" pid="5" name="TemplateUrl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xd_Signature">
    <vt:lpwstr/>
  </property>
  <property fmtid="{D5CDD505-2E9C-101B-9397-08002B2CF9AE}" pid="9" name="MediaServiceImageTags">
    <vt:lpwstr/>
  </property>
  <property fmtid="{D5CDD505-2E9C-101B-9397-08002B2CF9AE}" pid="10" name="_dlc_DocIdItemGuid">
    <vt:lpwstr>b038afc9-7cb4-411e-b4c1-1301d84dc41c</vt:lpwstr>
  </property>
  <property fmtid="{D5CDD505-2E9C-101B-9397-08002B2CF9AE}" pid="11" name="KGTrefwoord">
    <vt:lpwstr/>
  </property>
</Properties>
</file>