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8" r:id="rId2"/>
    <p:sldId id="263" r:id="rId3"/>
    <p:sldId id="303" r:id="rId4"/>
    <p:sldId id="307" r:id="rId5"/>
    <p:sldId id="309" r:id="rId6"/>
    <p:sldId id="308" r:id="rId7"/>
    <p:sldId id="262" r:id="rId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A7"/>
    <a:srgbClr val="F8B007"/>
    <a:srgbClr val="843C0C"/>
    <a:srgbClr val="7DC7FF"/>
    <a:srgbClr val="E34A20"/>
    <a:srgbClr val="AF89B9"/>
    <a:srgbClr val="88CED8"/>
    <a:srgbClr val="7D96C8"/>
    <a:srgbClr val="D582B1"/>
    <a:srgbClr val="56B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90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5B9AE-880F-4459-AC8B-891C12B133B1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CDA55-4181-453B-BD65-F3F5EEF07DFB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460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6620" y="4283430"/>
            <a:ext cx="2643809" cy="2207247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60E51"/>
                </a:solidFill>
              </a:rPr>
              <a:t>Photo</a:t>
            </a:r>
          </a:p>
        </p:txBody>
      </p:sp>
      <p:sp>
        <p:nvSpPr>
          <p:cNvPr id="8" name="Forme libre 7"/>
          <p:cNvSpPr/>
          <p:nvPr userDrawn="1"/>
        </p:nvSpPr>
        <p:spPr>
          <a:xfrm>
            <a:off x="2" y="0"/>
            <a:ext cx="2817446" cy="6857999"/>
          </a:xfrm>
          <a:custGeom>
            <a:avLst/>
            <a:gdLst>
              <a:gd name="connsiteX0" fmla="*/ 179124 w 2817446"/>
              <a:gd name="connsiteY0" fmla="*/ 4374000 h 6857999"/>
              <a:gd name="connsiteX1" fmla="*/ 179124 w 2817446"/>
              <a:gd name="connsiteY1" fmla="*/ 6413213 h 6857999"/>
              <a:gd name="connsiteX2" fmla="*/ 2637924 w 2817446"/>
              <a:gd name="connsiteY2" fmla="*/ 6413213 h 6857999"/>
              <a:gd name="connsiteX3" fmla="*/ 2637924 w 2817446"/>
              <a:gd name="connsiteY3" fmla="*/ 4374000 h 6857999"/>
              <a:gd name="connsiteX4" fmla="*/ 2278606 w 2817446"/>
              <a:gd name="connsiteY4" fmla="*/ 3559937 h 6857999"/>
              <a:gd name="connsiteX5" fmla="*/ 2404118 w 2817446"/>
              <a:gd name="connsiteY5" fmla="*/ 3559937 h 6857999"/>
              <a:gd name="connsiteX6" fmla="*/ 2404118 w 2817446"/>
              <a:gd name="connsiteY6" fmla="*/ 3752684 h 6857999"/>
              <a:gd name="connsiteX7" fmla="*/ 1010550 w 2817446"/>
              <a:gd name="connsiteY7" fmla="*/ 3752684 h 6857999"/>
              <a:gd name="connsiteX8" fmla="*/ 1010550 w 2817446"/>
              <a:gd name="connsiteY8" fmla="*/ 3608283 h 6857999"/>
              <a:gd name="connsiteX9" fmla="*/ 1831111 w 2817446"/>
              <a:gd name="connsiteY9" fmla="*/ 3608284 h 6857999"/>
              <a:gd name="connsiteX10" fmla="*/ 1831110 w 2817446"/>
              <a:gd name="connsiteY10" fmla="*/ 3584994 h 6857999"/>
              <a:gd name="connsiteX11" fmla="*/ 2278606 w 2817446"/>
              <a:gd name="connsiteY11" fmla="*/ 3584994 h 6857999"/>
              <a:gd name="connsiteX12" fmla="*/ 696370 w 2817446"/>
              <a:gd name="connsiteY12" fmla="*/ 3407666 h 6857999"/>
              <a:gd name="connsiteX13" fmla="*/ 696370 w 2817446"/>
              <a:gd name="connsiteY13" fmla="*/ 3505967 h 6857999"/>
              <a:gd name="connsiteX14" fmla="*/ 562305 w 2817446"/>
              <a:gd name="connsiteY14" fmla="*/ 3505967 h 6857999"/>
              <a:gd name="connsiteX15" fmla="*/ 561447 w 2817446"/>
              <a:gd name="connsiteY15" fmla="*/ 3506300 h 6857999"/>
              <a:gd name="connsiteX16" fmla="*/ 561446 w 2817446"/>
              <a:gd name="connsiteY16" fmla="*/ 3512228 h 6857999"/>
              <a:gd name="connsiteX17" fmla="*/ 450287 w 2817446"/>
              <a:gd name="connsiteY17" fmla="*/ 3571501 h 6857999"/>
              <a:gd name="connsiteX18" fmla="*/ 368153 w 2817446"/>
              <a:gd name="connsiteY18" fmla="*/ 3571501 h 6857999"/>
              <a:gd name="connsiteX19" fmla="*/ 368153 w 2817446"/>
              <a:gd name="connsiteY19" fmla="*/ 3572518 h 6857999"/>
              <a:gd name="connsiteX20" fmla="*/ 248591 w 2817446"/>
              <a:gd name="connsiteY20" fmla="*/ 3651362 h 6857999"/>
              <a:gd name="connsiteX21" fmla="*/ 175950 w 2817446"/>
              <a:gd name="connsiteY21" fmla="*/ 3651362 h 6857999"/>
              <a:gd name="connsiteX22" fmla="*/ 175950 w 2817446"/>
              <a:gd name="connsiteY22" fmla="*/ 3707747 h 6857999"/>
              <a:gd name="connsiteX23" fmla="*/ 175950 w 2817446"/>
              <a:gd name="connsiteY23" fmla="*/ 3714135 h 6857999"/>
              <a:gd name="connsiteX24" fmla="*/ 175950 w 2817446"/>
              <a:gd name="connsiteY24" fmla="*/ 3718058 h 6857999"/>
              <a:gd name="connsiteX25" fmla="*/ 574939 w 2817446"/>
              <a:gd name="connsiteY25" fmla="*/ 3718058 h 6857999"/>
              <a:gd name="connsiteX26" fmla="*/ 574939 w 2817446"/>
              <a:gd name="connsiteY26" fmla="*/ 3744376 h 6857999"/>
              <a:gd name="connsiteX27" fmla="*/ 731402 w 2817446"/>
              <a:gd name="connsiteY27" fmla="*/ 3744376 h 6857999"/>
              <a:gd name="connsiteX28" fmla="*/ 731402 w 2817446"/>
              <a:gd name="connsiteY28" fmla="*/ 3745808 h 6857999"/>
              <a:gd name="connsiteX29" fmla="*/ 801902 w 2817446"/>
              <a:gd name="connsiteY29" fmla="*/ 3745808 h 6857999"/>
              <a:gd name="connsiteX30" fmla="*/ 801902 w 2817446"/>
              <a:gd name="connsiteY30" fmla="*/ 3764746 h 6857999"/>
              <a:gd name="connsiteX31" fmla="*/ 923334 w 2817446"/>
              <a:gd name="connsiteY31" fmla="*/ 3764746 h 6857999"/>
              <a:gd name="connsiteX32" fmla="*/ 923333 w 2817446"/>
              <a:gd name="connsiteY32" fmla="*/ 3764249 h 6857999"/>
              <a:gd name="connsiteX33" fmla="*/ 1010550 w 2817446"/>
              <a:gd name="connsiteY33" fmla="*/ 3764249 h 6857999"/>
              <a:gd name="connsiteX34" fmla="*/ 1010550 w 2817446"/>
              <a:gd name="connsiteY34" fmla="*/ 3762996 h 6857999"/>
              <a:gd name="connsiteX35" fmla="*/ 2677821 w 2817446"/>
              <a:gd name="connsiteY35" fmla="*/ 3762996 h 6857999"/>
              <a:gd name="connsiteX36" fmla="*/ 2677821 w 2817446"/>
              <a:gd name="connsiteY36" fmla="*/ 3752684 h 6857999"/>
              <a:gd name="connsiteX37" fmla="*/ 2429176 w 2817446"/>
              <a:gd name="connsiteY37" fmla="*/ 3752684 h 6857999"/>
              <a:gd name="connsiteX38" fmla="*/ 2429176 w 2817446"/>
              <a:gd name="connsiteY38" fmla="*/ 3559937 h 6857999"/>
              <a:gd name="connsiteX39" fmla="*/ 2458088 w 2817446"/>
              <a:gd name="connsiteY39" fmla="*/ 3559937 h 6857999"/>
              <a:gd name="connsiteX40" fmla="*/ 2458088 w 2817446"/>
              <a:gd name="connsiteY40" fmla="*/ 3534719 h 6857999"/>
              <a:gd name="connsiteX41" fmla="*/ 2169198 w 2817446"/>
              <a:gd name="connsiteY41" fmla="*/ 3534719 h 6857999"/>
              <a:gd name="connsiteX42" fmla="*/ 2169198 w 2817446"/>
              <a:gd name="connsiteY42" fmla="*/ 3407666 h 6857999"/>
              <a:gd name="connsiteX43" fmla="*/ 2155152 w 2817446"/>
              <a:gd name="connsiteY43" fmla="*/ 3407666 h 6857999"/>
              <a:gd name="connsiteX44" fmla="*/ 2155152 w 2817446"/>
              <a:gd name="connsiteY44" fmla="*/ 3534719 h 6857999"/>
              <a:gd name="connsiteX45" fmla="*/ 1010550 w 2817446"/>
              <a:gd name="connsiteY45" fmla="*/ 3534719 h 6857999"/>
              <a:gd name="connsiteX46" fmla="*/ 1010550 w 2817446"/>
              <a:gd name="connsiteY46" fmla="*/ 3502112 h 6857999"/>
              <a:gd name="connsiteX47" fmla="*/ 889119 w 2817446"/>
              <a:gd name="connsiteY47" fmla="*/ 3502112 h 6857999"/>
              <a:gd name="connsiteX48" fmla="*/ 889118 w 2817446"/>
              <a:gd name="connsiteY48" fmla="*/ 3502112 h 6857999"/>
              <a:gd name="connsiteX49" fmla="*/ 777501 w 2817446"/>
              <a:gd name="connsiteY49" fmla="*/ 3595126 h 6857999"/>
              <a:gd name="connsiteX50" fmla="*/ 731402 w 2817446"/>
              <a:gd name="connsiteY50" fmla="*/ 3595126 h 6857999"/>
              <a:gd name="connsiteX51" fmla="*/ 731402 w 2817446"/>
              <a:gd name="connsiteY51" fmla="*/ 3599152 h 6857999"/>
              <a:gd name="connsiteX52" fmla="*/ 729137 w 2817446"/>
              <a:gd name="connsiteY52" fmla="*/ 3598486 h 6857999"/>
              <a:gd name="connsiteX53" fmla="*/ 629066 w 2817446"/>
              <a:gd name="connsiteY53" fmla="*/ 3670467 h 6857999"/>
              <a:gd name="connsiteX54" fmla="*/ 574939 w 2817446"/>
              <a:gd name="connsiteY54" fmla="*/ 3670467 h 6857999"/>
              <a:gd name="connsiteX55" fmla="*/ 574939 w 2817446"/>
              <a:gd name="connsiteY55" fmla="*/ 3707747 h 6857999"/>
              <a:gd name="connsiteX56" fmla="*/ 254119 w 2817446"/>
              <a:gd name="connsiteY56" fmla="*/ 3707747 h 6857999"/>
              <a:gd name="connsiteX57" fmla="*/ 380011 w 2817446"/>
              <a:gd name="connsiteY57" fmla="*/ 3624728 h 6857999"/>
              <a:gd name="connsiteX58" fmla="*/ 460423 w 2817446"/>
              <a:gd name="connsiteY58" fmla="*/ 3624728 h 6857999"/>
              <a:gd name="connsiteX59" fmla="*/ 460423 w 2817446"/>
              <a:gd name="connsiteY59" fmla="*/ 3622890 h 6857999"/>
              <a:gd name="connsiteX60" fmla="*/ 590980 w 2817446"/>
              <a:gd name="connsiteY60" fmla="*/ 3553274 h 6857999"/>
              <a:gd name="connsiteX61" fmla="*/ 590420 w 2817446"/>
              <a:gd name="connsiteY61" fmla="*/ 3552227 h 6857999"/>
              <a:gd name="connsiteX62" fmla="*/ 736847 w 2817446"/>
              <a:gd name="connsiteY62" fmla="*/ 3552227 h 6857999"/>
              <a:gd name="connsiteX63" fmla="*/ 736847 w 2817446"/>
              <a:gd name="connsiteY63" fmla="*/ 3505967 h 6857999"/>
              <a:gd name="connsiteX64" fmla="*/ 706682 w 2817446"/>
              <a:gd name="connsiteY64" fmla="*/ 3505967 h 6857999"/>
              <a:gd name="connsiteX65" fmla="*/ 706682 w 2817446"/>
              <a:gd name="connsiteY65" fmla="*/ 3407666 h 6857999"/>
              <a:gd name="connsiteX66" fmla="*/ 2402730 w 2817446"/>
              <a:gd name="connsiteY66" fmla="*/ 2898837 h 6857999"/>
              <a:gd name="connsiteX67" fmla="*/ 2425432 w 2817446"/>
              <a:gd name="connsiteY67" fmla="*/ 2909666 h 6857999"/>
              <a:gd name="connsiteX68" fmla="*/ 2425432 w 2817446"/>
              <a:gd name="connsiteY68" fmla="*/ 3359208 h 6857999"/>
              <a:gd name="connsiteX69" fmla="*/ 2402730 w 2817446"/>
              <a:gd name="connsiteY69" fmla="*/ 3359208 h 6857999"/>
              <a:gd name="connsiteX70" fmla="*/ 714369 w 2817446"/>
              <a:gd name="connsiteY70" fmla="*/ 2892923 h 6857999"/>
              <a:gd name="connsiteX71" fmla="*/ 714369 w 2817446"/>
              <a:gd name="connsiteY71" fmla="*/ 3359208 h 6857999"/>
              <a:gd name="connsiteX72" fmla="*/ 691667 w 2817446"/>
              <a:gd name="connsiteY72" fmla="*/ 3359208 h 6857999"/>
              <a:gd name="connsiteX73" fmla="*/ 691667 w 2817446"/>
              <a:gd name="connsiteY73" fmla="*/ 2899833 h 6857999"/>
              <a:gd name="connsiteX74" fmla="*/ 661617 w 2817446"/>
              <a:gd name="connsiteY74" fmla="*/ 2908978 h 6857999"/>
              <a:gd name="connsiteX75" fmla="*/ 661617 w 2817446"/>
              <a:gd name="connsiteY75" fmla="*/ 3359208 h 6857999"/>
              <a:gd name="connsiteX76" fmla="*/ 638915 w 2817446"/>
              <a:gd name="connsiteY76" fmla="*/ 3359208 h 6857999"/>
              <a:gd name="connsiteX77" fmla="*/ 638915 w 2817446"/>
              <a:gd name="connsiteY77" fmla="*/ 2915887 h 6857999"/>
              <a:gd name="connsiteX78" fmla="*/ 739088 w 2817446"/>
              <a:gd name="connsiteY78" fmla="*/ 2885409 h 6857999"/>
              <a:gd name="connsiteX79" fmla="*/ 738901 w 2817446"/>
              <a:gd name="connsiteY79" fmla="*/ 2885457 h 6857999"/>
              <a:gd name="connsiteX80" fmla="*/ 722380 w 2817446"/>
              <a:gd name="connsiteY80" fmla="*/ 2890485 h 6857999"/>
              <a:gd name="connsiteX81" fmla="*/ 738901 w 2817446"/>
              <a:gd name="connsiteY81" fmla="*/ 2885457 h 6857999"/>
              <a:gd name="connsiteX82" fmla="*/ 2356633 w 2817446"/>
              <a:gd name="connsiteY82" fmla="*/ 2879908 h 6857999"/>
              <a:gd name="connsiteX83" fmla="*/ 2379335 w 2817446"/>
              <a:gd name="connsiteY83" fmla="*/ 2887974 h 6857999"/>
              <a:gd name="connsiteX84" fmla="*/ 2379335 w 2817446"/>
              <a:gd name="connsiteY84" fmla="*/ 3359208 h 6857999"/>
              <a:gd name="connsiteX85" fmla="*/ 2356633 w 2817446"/>
              <a:gd name="connsiteY85" fmla="*/ 3359208 h 6857999"/>
              <a:gd name="connsiteX86" fmla="*/ 779824 w 2817446"/>
              <a:gd name="connsiteY86" fmla="*/ 2875179 h 6857999"/>
              <a:gd name="connsiteX87" fmla="*/ 779824 w 2817446"/>
              <a:gd name="connsiteY87" fmla="*/ 3359208 h 6857999"/>
              <a:gd name="connsiteX88" fmla="*/ 757123 w 2817446"/>
              <a:gd name="connsiteY88" fmla="*/ 3359208 h 6857999"/>
              <a:gd name="connsiteX89" fmla="*/ 757123 w 2817446"/>
              <a:gd name="connsiteY89" fmla="*/ 2880880 h 6857999"/>
              <a:gd name="connsiteX90" fmla="*/ 2306003 w 2817446"/>
              <a:gd name="connsiteY90" fmla="*/ 2861918 h 6857999"/>
              <a:gd name="connsiteX91" fmla="*/ 2328704 w 2817446"/>
              <a:gd name="connsiteY91" fmla="*/ 2869984 h 6857999"/>
              <a:gd name="connsiteX92" fmla="*/ 2328704 w 2817446"/>
              <a:gd name="connsiteY92" fmla="*/ 3359208 h 6857999"/>
              <a:gd name="connsiteX93" fmla="*/ 2306003 w 2817446"/>
              <a:gd name="connsiteY93" fmla="*/ 3359208 h 6857999"/>
              <a:gd name="connsiteX94" fmla="*/ 842907 w 2817446"/>
              <a:gd name="connsiteY94" fmla="*/ 2859335 h 6857999"/>
              <a:gd name="connsiteX95" fmla="*/ 842907 w 2817446"/>
              <a:gd name="connsiteY95" fmla="*/ 3359208 h 6857999"/>
              <a:gd name="connsiteX96" fmla="*/ 820205 w 2817446"/>
              <a:gd name="connsiteY96" fmla="*/ 3359208 h 6857999"/>
              <a:gd name="connsiteX97" fmla="*/ 820205 w 2817446"/>
              <a:gd name="connsiteY97" fmla="*/ 2865037 h 6857999"/>
              <a:gd name="connsiteX98" fmla="*/ 2255372 w 2817446"/>
              <a:gd name="connsiteY98" fmla="*/ 2846994 h 6857999"/>
              <a:gd name="connsiteX99" fmla="*/ 2278074 w 2817446"/>
              <a:gd name="connsiteY99" fmla="*/ 2853013 h 6857999"/>
              <a:gd name="connsiteX100" fmla="*/ 2278074 w 2817446"/>
              <a:gd name="connsiteY100" fmla="*/ 3359208 h 6857999"/>
              <a:gd name="connsiteX101" fmla="*/ 2255372 w 2817446"/>
              <a:gd name="connsiteY101" fmla="*/ 3359208 h 6857999"/>
              <a:gd name="connsiteX102" fmla="*/ 910155 w 2817446"/>
              <a:gd name="connsiteY102" fmla="*/ 2846678 h 6857999"/>
              <a:gd name="connsiteX103" fmla="*/ 910155 w 2817446"/>
              <a:gd name="connsiteY103" fmla="*/ 3359208 h 6857999"/>
              <a:gd name="connsiteX104" fmla="*/ 887453 w 2817446"/>
              <a:gd name="connsiteY104" fmla="*/ 3359208 h 6857999"/>
              <a:gd name="connsiteX105" fmla="*/ 887453 w 2817446"/>
              <a:gd name="connsiteY105" fmla="*/ 2850525 h 6857999"/>
              <a:gd name="connsiteX106" fmla="*/ 995384 w 2817446"/>
              <a:gd name="connsiteY106" fmla="*/ 2832233 h 6857999"/>
              <a:gd name="connsiteX107" fmla="*/ 995384 w 2817446"/>
              <a:gd name="connsiteY107" fmla="*/ 3359208 h 6857999"/>
              <a:gd name="connsiteX108" fmla="*/ 972683 w 2817446"/>
              <a:gd name="connsiteY108" fmla="*/ 3359208 h 6857999"/>
              <a:gd name="connsiteX109" fmla="*/ 972683 w 2817446"/>
              <a:gd name="connsiteY109" fmla="*/ 2836080 h 6857999"/>
              <a:gd name="connsiteX110" fmla="*/ 2195347 w 2817446"/>
              <a:gd name="connsiteY110" fmla="*/ 2831078 h 6857999"/>
              <a:gd name="connsiteX111" fmla="*/ 2218048 w 2817446"/>
              <a:gd name="connsiteY111" fmla="*/ 2837098 h 6857999"/>
              <a:gd name="connsiteX112" fmla="*/ 2218048 w 2817446"/>
              <a:gd name="connsiteY112" fmla="*/ 3359208 h 6857999"/>
              <a:gd name="connsiteX113" fmla="*/ 2195346 w 2817446"/>
              <a:gd name="connsiteY113" fmla="*/ 3359208 h 6857999"/>
              <a:gd name="connsiteX114" fmla="*/ 1085925 w 2817446"/>
              <a:gd name="connsiteY114" fmla="*/ 2816889 h 6857999"/>
              <a:gd name="connsiteX115" fmla="*/ 1085925 w 2817446"/>
              <a:gd name="connsiteY115" fmla="*/ 3359208 h 6857999"/>
              <a:gd name="connsiteX116" fmla="*/ 1063224 w 2817446"/>
              <a:gd name="connsiteY116" fmla="*/ 3359208 h 6857999"/>
              <a:gd name="connsiteX117" fmla="*/ 1063224 w 2817446"/>
              <a:gd name="connsiteY117" fmla="*/ 2820736 h 6857999"/>
              <a:gd name="connsiteX118" fmla="*/ 2119331 w 2817446"/>
              <a:gd name="connsiteY118" fmla="*/ 2815699 h 6857999"/>
              <a:gd name="connsiteX119" fmla="*/ 2142033 w 2817446"/>
              <a:gd name="connsiteY119" fmla="*/ 2820118 h 6857999"/>
              <a:gd name="connsiteX120" fmla="*/ 2142033 w 2817446"/>
              <a:gd name="connsiteY120" fmla="*/ 3359208 h 6857999"/>
              <a:gd name="connsiteX121" fmla="*/ 2119331 w 2817446"/>
              <a:gd name="connsiteY121" fmla="*/ 3359208 h 6857999"/>
              <a:gd name="connsiteX122" fmla="*/ 2031965 w 2817446"/>
              <a:gd name="connsiteY122" fmla="*/ 2801247 h 6857999"/>
              <a:gd name="connsiteX123" fmla="*/ 2054667 w 2817446"/>
              <a:gd name="connsiteY123" fmla="*/ 2804358 h 6857999"/>
              <a:gd name="connsiteX124" fmla="*/ 2054667 w 2817446"/>
              <a:gd name="connsiteY124" fmla="*/ 3359208 h 6857999"/>
              <a:gd name="connsiteX125" fmla="*/ 2031965 w 2817446"/>
              <a:gd name="connsiteY125" fmla="*/ 3359208 h 6857999"/>
              <a:gd name="connsiteX126" fmla="*/ 1183484 w 2817446"/>
              <a:gd name="connsiteY126" fmla="*/ 2800355 h 6857999"/>
              <a:gd name="connsiteX127" fmla="*/ 1183484 w 2817446"/>
              <a:gd name="connsiteY127" fmla="*/ 3359208 h 6857999"/>
              <a:gd name="connsiteX128" fmla="*/ 1160782 w 2817446"/>
              <a:gd name="connsiteY128" fmla="*/ 3359208 h 6857999"/>
              <a:gd name="connsiteX129" fmla="*/ 1160782 w 2817446"/>
              <a:gd name="connsiteY129" fmla="*/ 2804202 h 6857999"/>
              <a:gd name="connsiteX130" fmla="*/ 1936901 w 2817446"/>
              <a:gd name="connsiteY130" fmla="*/ 2789272 h 6857999"/>
              <a:gd name="connsiteX131" fmla="*/ 1958416 w 2817446"/>
              <a:gd name="connsiteY131" fmla="*/ 2791169 h 6857999"/>
              <a:gd name="connsiteX132" fmla="*/ 1959602 w 2817446"/>
              <a:gd name="connsiteY132" fmla="*/ 2791331 h 6857999"/>
              <a:gd name="connsiteX133" fmla="*/ 1959602 w 2817446"/>
              <a:gd name="connsiteY133" fmla="*/ 3359208 h 6857999"/>
              <a:gd name="connsiteX134" fmla="*/ 1936901 w 2817446"/>
              <a:gd name="connsiteY134" fmla="*/ 3359208 h 6857999"/>
              <a:gd name="connsiteX135" fmla="*/ 1291112 w 2817446"/>
              <a:gd name="connsiteY135" fmla="*/ 2788408 h 6857999"/>
              <a:gd name="connsiteX136" fmla="*/ 1291112 w 2817446"/>
              <a:gd name="connsiteY136" fmla="*/ 3359208 h 6857999"/>
              <a:gd name="connsiteX137" fmla="*/ 1268411 w 2817446"/>
              <a:gd name="connsiteY137" fmla="*/ 3359208 h 6857999"/>
              <a:gd name="connsiteX138" fmla="*/ 1268411 w 2817446"/>
              <a:gd name="connsiteY138" fmla="*/ 2790689 h 6857999"/>
              <a:gd name="connsiteX139" fmla="*/ 1400733 w 2817446"/>
              <a:gd name="connsiteY139" fmla="*/ 2780507 h 6857999"/>
              <a:gd name="connsiteX140" fmla="*/ 1400733 w 2817446"/>
              <a:gd name="connsiteY140" fmla="*/ 3359208 h 6857999"/>
              <a:gd name="connsiteX141" fmla="*/ 1378032 w 2817446"/>
              <a:gd name="connsiteY141" fmla="*/ 3359208 h 6857999"/>
              <a:gd name="connsiteX142" fmla="*/ 1378032 w 2817446"/>
              <a:gd name="connsiteY142" fmla="*/ 2781991 h 6857999"/>
              <a:gd name="connsiteX143" fmla="*/ 1830486 w 2817446"/>
              <a:gd name="connsiteY143" fmla="*/ 2780079 h 6857999"/>
              <a:gd name="connsiteX144" fmla="*/ 1834877 w 2817446"/>
              <a:gd name="connsiteY144" fmla="*/ 2780278 h 6857999"/>
              <a:gd name="connsiteX145" fmla="*/ 1853187 w 2817446"/>
              <a:gd name="connsiteY145" fmla="*/ 2781892 h 6857999"/>
              <a:gd name="connsiteX146" fmla="*/ 1853187 w 2817446"/>
              <a:gd name="connsiteY146" fmla="*/ 3359208 h 6857999"/>
              <a:gd name="connsiteX147" fmla="*/ 1830486 w 2817446"/>
              <a:gd name="connsiteY147" fmla="*/ 3359208 h 6857999"/>
              <a:gd name="connsiteX148" fmla="*/ 1518956 w 2817446"/>
              <a:gd name="connsiteY148" fmla="*/ 2775409 h 6857999"/>
              <a:gd name="connsiteX149" fmla="*/ 1518956 w 2817446"/>
              <a:gd name="connsiteY149" fmla="*/ 3359208 h 6857999"/>
              <a:gd name="connsiteX150" fmla="*/ 1496255 w 2817446"/>
              <a:gd name="connsiteY150" fmla="*/ 3359208 h 6857999"/>
              <a:gd name="connsiteX151" fmla="*/ 1496254 w 2817446"/>
              <a:gd name="connsiteY151" fmla="*/ 2776094 h 6857999"/>
              <a:gd name="connsiteX152" fmla="*/ 1716659 w 2817446"/>
              <a:gd name="connsiteY152" fmla="*/ 2774931 h 6857999"/>
              <a:gd name="connsiteX153" fmla="*/ 1739361 w 2817446"/>
              <a:gd name="connsiteY153" fmla="*/ 2775958 h 6857999"/>
              <a:gd name="connsiteX154" fmla="*/ 1739361 w 2817446"/>
              <a:gd name="connsiteY154" fmla="*/ 3359208 h 6857999"/>
              <a:gd name="connsiteX155" fmla="*/ 1716660 w 2817446"/>
              <a:gd name="connsiteY155" fmla="*/ 3359208 h 6857999"/>
              <a:gd name="connsiteX156" fmla="*/ 1608644 w 2817446"/>
              <a:gd name="connsiteY156" fmla="*/ 2773879 h 6857999"/>
              <a:gd name="connsiteX157" fmla="*/ 1631346 w 2817446"/>
              <a:gd name="connsiteY157" fmla="*/ 2774021 h 6857999"/>
              <a:gd name="connsiteX158" fmla="*/ 1631346 w 2817446"/>
              <a:gd name="connsiteY158" fmla="*/ 3359208 h 6857999"/>
              <a:gd name="connsiteX159" fmla="*/ 1608644 w 2817446"/>
              <a:gd name="connsiteY159" fmla="*/ 3359208 h 6857999"/>
              <a:gd name="connsiteX160" fmla="*/ 1662395 w 2817446"/>
              <a:gd name="connsiteY160" fmla="*/ 2755564 h 6857999"/>
              <a:gd name="connsiteX161" fmla="*/ 612290 w 2817446"/>
              <a:gd name="connsiteY161" fmla="*/ 2909331 h 6857999"/>
              <a:gd name="connsiteX162" fmla="*/ 612290 w 2817446"/>
              <a:gd name="connsiteY162" fmla="*/ 3392533 h 6857999"/>
              <a:gd name="connsiteX163" fmla="*/ 2459256 w 2817446"/>
              <a:gd name="connsiteY163" fmla="*/ 3392533 h 6857999"/>
              <a:gd name="connsiteX164" fmla="*/ 2459256 w 2817446"/>
              <a:gd name="connsiteY164" fmla="*/ 2909332 h 6857999"/>
              <a:gd name="connsiteX165" fmla="*/ 1662395 w 2817446"/>
              <a:gd name="connsiteY165" fmla="*/ 2755564 h 6857999"/>
              <a:gd name="connsiteX166" fmla="*/ 1309567 w 2817446"/>
              <a:gd name="connsiteY166" fmla="*/ 1664417 h 6857999"/>
              <a:gd name="connsiteX167" fmla="*/ 1309567 w 2817446"/>
              <a:gd name="connsiteY167" fmla="*/ 2758137 h 6857999"/>
              <a:gd name="connsiteX168" fmla="*/ 1350254 w 2817446"/>
              <a:gd name="connsiteY168" fmla="*/ 2753987 h 6857999"/>
              <a:gd name="connsiteX169" fmla="*/ 1409540 w 2817446"/>
              <a:gd name="connsiteY169" fmla="*/ 2750002 h 6857999"/>
              <a:gd name="connsiteX170" fmla="*/ 1409541 w 2817446"/>
              <a:gd name="connsiteY170" fmla="*/ 1699431 h 6857999"/>
              <a:gd name="connsiteX171" fmla="*/ 1361487 w 2817446"/>
              <a:gd name="connsiteY171" fmla="*/ 1681804 h 6857999"/>
              <a:gd name="connsiteX172" fmla="*/ 801371 w 2817446"/>
              <a:gd name="connsiteY172" fmla="*/ 1627000 h 6857999"/>
              <a:gd name="connsiteX173" fmla="*/ 772763 w 2817446"/>
              <a:gd name="connsiteY173" fmla="*/ 1630502 h 6857999"/>
              <a:gd name="connsiteX174" fmla="*/ 722514 w 2817446"/>
              <a:gd name="connsiteY174" fmla="*/ 1636723 h 6857999"/>
              <a:gd name="connsiteX175" fmla="*/ 693067 w 2817446"/>
              <a:gd name="connsiteY175" fmla="*/ 1640131 h 6857999"/>
              <a:gd name="connsiteX176" fmla="*/ 693067 w 2817446"/>
              <a:gd name="connsiteY176" fmla="*/ 2865622 h 6857999"/>
              <a:gd name="connsiteX177" fmla="*/ 696054 w 2817446"/>
              <a:gd name="connsiteY177" fmla="*/ 2864688 h 6857999"/>
              <a:gd name="connsiteX178" fmla="*/ 799752 w 2817446"/>
              <a:gd name="connsiteY178" fmla="*/ 2837541 h 6857999"/>
              <a:gd name="connsiteX179" fmla="*/ 801371 w 2817446"/>
              <a:gd name="connsiteY179" fmla="*/ 2837181 h 6857999"/>
              <a:gd name="connsiteX180" fmla="*/ 1092959 w 2817446"/>
              <a:gd name="connsiteY180" fmla="*/ 1615432 h 6857999"/>
              <a:gd name="connsiteX181" fmla="*/ 1092959 w 2817446"/>
              <a:gd name="connsiteY181" fmla="*/ 2783823 h 6857999"/>
              <a:gd name="connsiteX182" fmla="*/ 1198634 w 2817446"/>
              <a:gd name="connsiteY182" fmla="*/ 2769453 h 6857999"/>
              <a:gd name="connsiteX183" fmla="*/ 1211168 w 2817446"/>
              <a:gd name="connsiteY183" fmla="*/ 2768175 h 6857999"/>
              <a:gd name="connsiteX184" fmla="*/ 1213760 w 2817446"/>
              <a:gd name="connsiteY184" fmla="*/ 2767704 h 6857999"/>
              <a:gd name="connsiteX185" fmla="*/ 1227502 w 2817446"/>
              <a:gd name="connsiteY185" fmla="*/ 2766508 h 6857999"/>
              <a:gd name="connsiteX186" fmla="*/ 1288739 w 2817446"/>
              <a:gd name="connsiteY186" fmla="*/ 2760261 h 6857999"/>
              <a:gd name="connsiteX187" fmla="*/ 1288739 w 2817446"/>
              <a:gd name="connsiteY187" fmla="*/ 1657950 h 6857999"/>
              <a:gd name="connsiteX188" fmla="*/ 1248100 w 2817446"/>
              <a:gd name="connsiteY188" fmla="*/ 1645854 h 6857999"/>
              <a:gd name="connsiteX189" fmla="*/ 1107490 w 2817446"/>
              <a:gd name="connsiteY189" fmla="*/ 1616550 h 6857999"/>
              <a:gd name="connsiteX190" fmla="*/ 985545 w 2817446"/>
              <a:gd name="connsiteY190" fmla="*/ 1610202 h 6857999"/>
              <a:gd name="connsiteX191" fmla="*/ 863481 w 2817446"/>
              <a:gd name="connsiteY191" fmla="*/ 1619397 h 6857999"/>
              <a:gd name="connsiteX192" fmla="*/ 822199 w 2817446"/>
              <a:gd name="connsiteY192" fmla="*/ 1624450 h 6857999"/>
              <a:gd name="connsiteX193" fmla="*/ 822199 w 2817446"/>
              <a:gd name="connsiteY193" fmla="*/ 2832539 h 6857999"/>
              <a:gd name="connsiteX194" fmla="*/ 858082 w 2817446"/>
              <a:gd name="connsiteY194" fmla="*/ 2824542 h 6857999"/>
              <a:gd name="connsiteX195" fmla="*/ 1054223 w 2817446"/>
              <a:gd name="connsiteY195" fmla="*/ 2789091 h 6857999"/>
              <a:gd name="connsiteX196" fmla="*/ 1072131 w 2817446"/>
              <a:gd name="connsiteY196" fmla="*/ 2786655 h 6857999"/>
              <a:gd name="connsiteX197" fmla="*/ 1072131 w 2817446"/>
              <a:gd name="connsiteY197" fmla="*/ 1613829 h 6857999"/>
              <a:gd name="connsiteX198" fmla="*/ 1025279 w 2817446"/>
              <a:gd name="connsiteY198" fmla="*/ 1610225 h 6857999"/>
              <a:gd name="connsiteX199" fmla="*/ 985545 w 2817446"/>
              <a:gd name="connsiteY199" fmla="*/ 1610202 h 6857999"/>
              <a:gd name="connsiteX200" fmla="*/ 1426123 w 2817446"/>
              <a:gd name="connsiteY200" fmla="*/ 1607423 h 6857999"/>
              <a:gd name="connsiteX201" fmla="*/ 1300543 w 2817446"/>
              <a:gd name="connsiteY201" fmla="*/ 1607424 h 6857999"/>
              <a:gd name="connsiteX202" fmla="*/ 1283830 w 2817446"/>
              <a:gd name="connsiteY202" fmla="*/ 1617735 h 6857999"/>
              <a:gd name="connsiteX203" fmla="*/ 1426123 w 2817446"/>
              <a:gd name="connsiteY203" fmla="*/ 1617735 h 6857999"/>
              <a:gd name="connsiteX204" fmla="*/ 1426123 w 2817446"/>
              <a:gd name="connsiteY204" fmla="*/ 1662721 h 6857999"/>
              <a:gd name="connsiteX205" fmla="*/ 1368528 w 2817446"/>
              <a:gd name="connsiteY205" fmla="*/ 1678184 h 6857999"/>
              <a:gd name="connsiteX206" fmla="*/ 1388028 w 2817446"/>
              <a:gd name="connsiteY206" fmla="*/ 1683625 h 6857999"/>
              <a:gd name="connsiteX207" fmla="*/ 1432829 w 2817446"/>
              <a:gd name="connsiteY207" fmla="*/ 1671598 h 6857999"/>
              <a:gd name="connsiteX208" fmla="*/ 1432783 w 2817446"/>
              <a:gd name="connsiteY208" fmla="*/ 1671428 h 6857999"/>
              <a:gd name="connsiteX209" fmla="*/ 1436434 w 2817446"/>
              <a:gd name="connsiteY209" fmla="*/ 1671428 h 6857999"/>
              <a:gd name="connsiteX210" fmla="*/ 1436434 w 2817446"/>
              <a:gd name="connsiteY210" fmla="*/ 1607423 h 6857999"/>
              <a:gd name="connsiteX211" fmla="*/ 590484 w 2817446"/>
              <a:gd name="connsiteY211" fmla="*/ 1571611 h 6857999"/>
              <a:gd name="connsiteX212" fmla="*/ 484790 w 2817446"/>
              <a:gd name="connsiteY212" fmla="*/ 1601355 h 6857999"/>
              <a:gd name="connsiteX213" fmla="*/ 484790 w 2817446"/>
              <a:gd name="connsiteY213" fmla="*/ 3532631 h 6857999"/>
              <a:gd name="connsiteX214" fmla="*/ 490939 w 2817446"/>
              <a:gd name="connsiteY214" fmla="*/ 3530427 h 6857999"/>
              <a:gd name="connsiteX215" fmla="*/ 564034 w 2817446"/>
              <a:gd name="connsiteY215" fmla="*/ 3486217 h 6857999"/>
              <a:gd name="connsiteX216" fmla="*/ 680570 w 2817446"/>
              <a:gd name="connsiteY216" fmla="*/ 3486217 h 6857999"/>
              <a:gd name="connsiteX217" fmla="*/ 680570 w 2817446"/>
              <a:gd name="connsiteY217" fmla="*/ 3403174 h 6857999"/>
              <a:gd name="connsiteX218" fmla="*/ 600970 w 2817446"/>
              <a:gd name="connsiteY218" fmla="*/ 3403174 h 6857999"/>
              <a:gd name="connsiteX219" fmla="*/ 600970 w 2817446"/>
              <a:gd name="connsiteY219" fmla="*/ 2902237 h 6857999"/>
              <a:gd name="connsiteX220" fmla="*/ 643319 w 2817446"/>
              <a:gd name="connsiteY220" fmla="*/ 2885983 h 6857999"/>
              <a:gd name="connsiteX221" fmla="*/ 680570 w 2817446"/>
              <a:gd name="connsiteY221" fmla="*/ 2874361 h 6857999"/>
              <a:gd name="connsiteX222" fmla="*/ 680570 w 2817446"/>
              <a:gd name="connsiteY222" fmla="*/ 1601355 h 6857999"/>
              <a:gd name="connsiteX223" fmla="*/ 590484 w 2817446"/>
              <a:gd name="connsiteY223" fmla="*/ 1571611 h 6857999"/>
              <a:gd name="connsiteX224" fmla="*/ 815648 w 2817446"/>
              <a:gd name="connsiteY224" fmla="*/ 1571428 h 6857999"/>
              <a:gd name="connsiteX225" fmla="*/ 815648 w 2817446"/>
              <a:gd name="connsiteY225" fmla="*/ 1618844 h 6857999"/>
              <a:gd name="connsiteX226" fmla="*/ 852707 w 2817446"/>
              <a:gd name="connsiteY226" fmla="*/ 1614008 h 6857999"/>
              <a:gd name="connsiteX227" fmla="*/ 615025 w 2817446"/>
              <a:gd name="connsiteY227" fmla="*/ 1538515 h 6857999"/>
              <a:gd name="connsiteX228" fmla="*/ 614778 w 2817446"/>
              <a:gd name="connsiteY228" fmla="*/ 1549171 h 6857999"/>
              <a:gd name="connsiteX229" fmla="*/ 613466 w 2817446"/>
              <a:gd name="connsiteY229" fmla="*/ 1569193 h 6857999"/>
              <a:gd name="connsiteX230" fmla="*/ 624296 w 2817446"/>
              <a:gd name="connsiteY230" fmla="*/ 1572503 h 6857999"/>
              <a:gd name="connsiteX231" fmla="*/ 624985 w 2817446"/>
              <a:gd name="connsiteY231" fmla="*/ 1551202 h 6857999"/>
              <a:gd name="connsiteX232" fmla="*/ 809741 w 2817446"/>
              <a:gd name="connsiteY232" fmla="*/ 1588179 h 6857999"/>
              <a:gd name="connsiteX233" fmla="*/ 810201 w 2817446"/>
              <a:gd name="connsiteY233" fmla="*/ 1577234 h 6857999"/>
              <a:gd name="connsiteX234" fmla="*/ 1316716 w 2817446"/>
              <a:gd name="connsiteY234" fmla="*/ 1511734 h 6857999"/>
              <a:gd name="connsiteX235" fmla="*/ 1344139 w 2817446"/>
              <a:gd name="connsiteY235" fmla="*/ 1525697 h 6857999"/>
              <a:gd name="connsiteX236" fmla="*/ 1345751 w 2817446"/>
              <a:gd name="connsiteY236" fmla="*/ 1558871 h 6857999"/>
              <a:gd name="connsiteX237" fmla="*/ 1316179 w 2817446"/>
              <a:gd name="connsiteY237" fmla="*/ 1548132 h 6857999"/>
              <a:gd name="connsiteX238" fmla="*/ 1316716 w 2817446"/>
              <a:gd name="connsiteY238" fmla="*/ 1511734 h 6857999"/>
              <a:gd name="connsiteX239" fmla="*/ 1308229 w 2817446"/>
              <a:gd name="connsiteY239" fmla="*/ 1496566 h 6857999"/>
              <a:gd name="connsiteX240" fmla="*/ 1121667 w 2817446"/>
              <a:gd name="connsiteY240" fmla="*/ 1598372 h 6857999"/>
              <a:gd name="connsiteX241" fmla="*/ 1122381 w 2817446"/>
              <a:gd name="connsiteY241" fmla="*/ 1599679 h 6857999"/>
              <a:gd name="connsiteX242" fmla="*/ 1121668 w 2817446"/>
              <a:gd name="connsiteY242" fmla="*/ 1599679 h 6857999"/>
              <a:gd name="connsiteX243" fmla="*/ 1121667 w 2817446"/>
              <a:gd name="connsiteY243" fmla="*/ 1612649 h 6857999"/>
              <a:gd name="connsiteX244" fmla="*/ 1131979 w 2817446"/>
              <a:gd name="connsiteY244" fmla="*/ 1614222 h 6857999"/>
              <a:gd name="connsiteX245" fmla="*/ 1131979 w 2817446"/>
              <a:gd name="connsiteY245" fmla="*/ 1604492 h 6857999"/>
              <a:gd name="connsiteX246" fmla="*/ 1308933 w 2817446"/>
              <a:gd name="connsiteY246" fmla="*/ 1507929 h 6857999"/>
              <a:gd name="connsiteX247" fmla="*/ 1307812 w 2817446"/>
              <a:gd name="connsiteY247" fmla="*/ 1547909 h 6857999"/>
              <a:gd name="connsiteX248" fmla="*/ 1172647 w 2817446"/>
              <a:gd name="connsiteY248" fmla="*/ 1621668 h 6857999"/>
              <a:gd name="connsiteX249" fmla="*/ 1188477 w 2817446"/>
              <a:gd name="connsiteY249" fmla="*/ 1624777 h 6857999"/>
              <a:gd name="connsiteX250" fmla="*/ 1313114 w 2817446"/>
              <a:gd name="connsiteY250" fmla="*/ 1556763 h 6857999"/>
              <a:gd name="connsiteX251" fmla="*/ 1340211 w 2817446"/>
              <a:gd name="connsiteY251" fmla="*/ 1566529 h 6857999"/>
              <a:gd name="connsiteX252" fmla="*/ 1220642 w 2817446"/>
              <a:gd name="connsiteY252" fmla="*/ 1631777 h 6857999"/>
              <a:gd name="connsiteX253" fmla="*/ 1235620 w 2817446"/>
              <a:gd name="connsiteY253" fmla="*/ 1635350 h 6857999"/>
              <a:gd name="connsiteX254" fmla="*/ 1353175 w 2817446"/>
              <a:gd name="connsiteY254" fmla="*/ 1571201 h 6857999"/>
              <a:gd name="connsiteX255" fmla="*/ 1353806 w 2817446"/>
              <a:gd name="connsiteY255" fmla="*/ 1571428 h 6857999"/>
              <a:gd name="connsiteX256" fmla="*/ 1353788 w 2817446"/>
              <a:gd name="connsiteY256" fmla="*/ 1570867 h 6857999"/>
              <a:gd name="connsiteX257" fmla="*/ 1353806 w 2817446"/>
              <a:gd name="connsiteY257" fmla="*/ 1570857 h 6857999"/>
              <a:gd name="connsiteX258" fmla="*/ 1353787 w 2817446"/>
              <a:gd name="connsiteY258" fmla="*/ 1570820 h 6857999"/>
              <a:gd name="connsiteX259" fmla="*/ 1352193 w 2817446"/>
              <a:gd name="connsiteY259" fmla="*/ 1522119 h 6857999"/>
              <a:gd name="connsiteX260" fmla="*/ 1309229 w 2817446"/>
              <a:gd name="connsiteY260" fmla="*/ 1497413 h 6857999"/>
              <a:gd name="connsiteX261" fmla="*/ 1309202 w 2817446"/>
              <a:gd name="connsiteY261" fmla="*/ 1498351 h 6857999"/>
              <a:gd name="connsiteX262" fmla="*/ 778052 w 2817446"/>
              <a:gd name="connsiteY262" fmla="*/ 1466262 h 6857999"/>
              <a:gd name="connsiteX263" fmla="*/ 815648 w 2817446"/>
              <a:gd name="connsiteY263" fmla="*/ 1466262 h 6857999"/>
              <a:gd name="connsiteX264" fmla="*/ 815648 w 2817446"/>
              <a:gd name="connsiteY264" fmla="*/ 1505469 h 6857999"/>
              <a:gd name="connsiteX265" fmla="*/ 778052 w 2817446"/>
              <a:gd name="connsiteY265" fmla="*/ 1505469 h 6857999"/>
              <a:gd name="connsiteX266" fmla="*/ 1118564 w 2817446"/>
              <a:gd name="connsiteY266" fmla="*/ 1461965 h 6857999"/>
              <a:gd name="connsiteX267" fmla="*/ 1118027 w 2817446"/>
              <a:gd name="connsiteY267" fmla="*/ 1495264 h 6857999"/>
              <a:gd name="connsiteX268" fmla="*/ 1085802 w 2817446"/>
              <a:gd name="connsiteY268" fmla="*/ 1608588 h 6857999"/>
              <a:gd name="connsiteX269" fmla="*/ 1114804 w 2817446"/>
              <a:gd name="connsiteY269" fmla="*/ 1611274 h 6857999"/>
              <a:gd name="connsiteX270" fmla="*/ 1114804 w 2817446"/>
              <a:gd name="connsiteY270" fmla="*/ 1594624 h 6857999"/>
              <a:gd name="connsiteX271" fmla="*/ 1200200 w 2817446"/>
              <a:gd name="connsiteY271" fmla="*/ 1545750 h 6857999"/>
              <a:gd name="connsiteX272" fmla="*/ 1200201 w 2817446"/>
              <a:gd name="connsiteY272" fmla="*/ 1509228 h 6857999"/>
              <a:gd name="connsiteX273" fmla="*/ 1118564 w 2817446"/>
              <a:gd name="connsiteY273" fmla="*/ 1461965 h 6857999"/>
              <a:gd name="connsiteX274" fmla="*/ 769458 w 2817446"/>
              <a:gd name="connsiteY274" fmla="*/ 1457132 h 6857999"/>
              <a:gd name="connsiteX275" fmla="*/ 769459 w 2817446"/>
              <a:gd name="connsiteY275" fmla="*/ 1459352 h 6857999"/>
              <a:gd name="connsiteX276" fmla="*/ 769459 w 2817446"/>
              <a:gd name="connsiteY276" fmla="*/ 1504199 h 6857999"/>
              <a:gd name="connsiteX277" fmla="*/ 769459 w 2817446"/>
              <a:gd name="connsiteY277" fmla="*/ 1515674 h 6857999"/>
              <a:gd name="connsiteX278" fmla="*/ 769459 w 2817446"/>
              <a:gd name="connsiteY278" fmla="*/ 1516055 h 6857999"/>
              <a:gd name="connsiteX279" fmla="*/ 862169 w 2817446"/>
              <a:gd name="connsiteY279" fmla="*/ 1615623 h 6857999"/>
              <a:gd name="connsiteX280" fmla="*/ 872029 w 2817446"/>
              <a:gd name="connsiteY280" fmla="*/ 1614356 h 6857999"/>
              <a:gd name="connsiteX281" fmla="*/ 780143 w 2817446"/>
              <a:gd name="connsiteY281" fmla="*/ 1515674 h 6857999"/>
              <a:gd name="connsiteX282" fmla="*/ 821902 w 2817446"/>
              <a:gd name="connsiteY282" fmla="*/ 1515674 h 6857999"/>
              <a:gd name="connsiteX283" fmla="*/ 909489 w 2817446"/>
              <a:gd name="connsiteY283" fmla="*/ 1609740 h 6857999"/>
              <a:gd name="connsiteX284" fmla="*/ 919319 w 2817446"/>
              <a:gd name="connsiteY284" fmla="*/ 1608441 h 6857999"/>
              <a:gd name="connsiteX285" fmla="*/ 826389 w 2817446"/>
              <a:gd name="connsiteY285" fmla="*/ 1508639 h 6857999"/>
              <a:gd name="connsiteX286" fmla="*/ 826389 w 2817446"/>
              <a:gd name="connsiteY286" fmla="*/ 1468668 h 6857999"/>
              <a:gd name="connsiteX287" fmla="*/ 945275 w 2817446"/>
              <a:gd name="connsiteY287" fmla="*/ 1596347 h 6857999"/>
              <a:gd name="connsiteX288" fmla="*/ 945275 w 2817446"/>
              <a:gd name="connsiteY288" fmla="*/ 1605973 h 6857999"/>
              <a:gd name="connsiteX289" fmla="*/ 953319 w 2817446"/>
              <a:gd name="connsiteY289" fmla="*/ 1605546 h 6857999"/>
              <a:gd name="connsiteX290" fmla="*/ 953319 w 2817446"/>
              <a:gd name="connsiteY290" fmla="*/ 1604986 h 6857999"/>
              <a:gd name="connsiteX291" fmla="*/ 953354 w 2817446"/>
              <a:gd name="connsiteY291" fmla="*/ 1605024 h 6857999"/>
              <a:gd name="connsiteX292" fmla="*/ 954835 w 2817446"/>
              <a:gd name="connsiteY292" fmla="*/ 1604896 h 6857999"/>
              <a:gd name="connsiteX293" fmla="*/ 955103 w 2817446"/>
              <a:gd name="connsiteY293" fmla="*/ 1595162 h 6857999"/>
              <a:gd name="connsiteX294" fmla="*/ 953655 w 2817446"/>
              <a:gd name="connsiteY294" fmla="*/ 1593492 h 6857999"/>
              <a:gd name="connsiteX295" fmla="*/ 953319 w 2817446"/>
              <a:gd name="connsiteY295" fmla="*/ 1593130 h 6857999"/>
              <a:gd name="connsiteX296" fmla="*/ 953319 w 2817446"/>
              <a:gd name="connsiteY296" fmla="*/ 1593104 h 6857999"/>
              <a:gd name="connsiteX297" fmla="*/ 945275 w 2817446"/>
              <a:gd name="connsiteY297" fmla="*/ 1583824 h 6857999"/>
              <a:gd name="connsiteX298" fmla="*/ 945275 w 2817446"/>
              <a:gd name="connsiteY298" fmla="*/ 1584491 h 6857999"/>
              <a:gd name="connsiteX299" fmla="*/ 826687 w 2817446"/>
              <a:gd name="connsiteY299" fmla="*/ 1457132 h 6857999"/>
              <a:gd name="connsiteX300" fmla="*/ 826389 w 2817446"/>
              <a:gd name="connsiteY300" fmla="*/ 1457132 h 6857999"/>
              <a:gd name="connsiteX301" fmla="*/ 815648 w 2817446"/>
              <a:gd name="connsiteY301" fmla="*/ 1457132 h 6857999"/>
              <a:gd name="connsiteX302" fmla="*/ 778430 w 2817446"/>
              <a:gd name="connsiteY302" fmla="*/ 1457132 h 6857999"/>
              <a:gd name="connsiteX303" fmla="*/ 998897 w 2817446"/>
              <a:gd name="connsiteY303" fmla="*/ 1449200 h 6857999"/>
              <a:gd name="connsiteX304" fmla="*/ 867208 w 2817446"/>
              <a:gd name="connsiteY304" fmla="*/ 1486671 h 6857999"/>
              <a:gd name="connsiteX305" fmla="*/ 962810 w 2817446"/>
              <a:gd name="connsiteY305" fmla="*/ 1589791 h 6857999"/>
              <a:gd name="connsiteX306" fmla="*/ 963346 w 2817446"/>
              <a:gd name="connsiteY306" fmla="*/ 1604829 h 6857999"/>
              <a:gd name="connsiteX307" fmla="*/ 1002553 w 2817446"/>
              <a:gd name="connsiteY307" fmla="*/ 1603218 h 6857999"/>
              <a:gd name="connsiteX308" fmla="*/ 1001480 w 2817446"/>
              <a:gd name="connsiteY308" fmla="*/ 1591403 h 6857999"/>
              <a:gd name="connsiteX309" fmla="*/ 1041223 w 2817446"/>
              <a:gd name="connsiteY309" fmla="*/ 1451224 h 6857999"/>
              <a:gd name="connsiteX310" fmla="*/ 998897 w 2817446"/>
              <a:gd name="connsiteY310" fmla="*/ 1449200 h 6857999"/>
              <a:gd name="connsiteX311" fmla="*/ 1064318 w 2817446"/>
              <a:gd name="connsiteY311" fmla="*/ 1443705 h 6857999"/>
              <a:gd name="connsiteX312" fmla="*/ 1104600 w 2817446"/>
              <a:gd name="connsiteY312" fmla="*/ 1443705 h 6857999"/>
              <a:gd name="connsiteX313" fmla="*/ 1104600 w 2817446"/>
              <a:gd name="connsiteY313" fmla="*/ 1479152 h 6857999"/>
              <a:gd name="connsiteX314" fmla="*/ 1064318 w 2817446"/>
              <a:gd name="connsiteY314" fmla="*/ 1479152 h 6857999"/>
              <a:gd name="connsiteX315" fmla="*/ 1054891 w 2817446"/>
              <a:gd name="connsiteY315" fmla="*/ 1434036 h 6857999"/>
              <a:gd name="connsiteX316" fmla="*/ 1010891 w 2817446"/>
              <a:gd name="connsiteY316" fmla="*/ 1595136 h 6857999"/>
              <a:gd name="connsiteX317" fmla="*/ 1010645 w 2817446"/>
              <a:gd name="connsiteY317" fmla="*/ 1595136 h 6857999"/>
              <a:gd name="connsiteX318" fmla="*/ 1010645 w 2817446"/>
              <a:gd name="connsiteY318" fmla="*/ 1596039 h 6857999"/>
              <a:gd name="connsiteX319" fmla="*/ 1010404 w 2817446"/>
              <a:gd name="connsiteY319" fmla="*/ 1596922 h 6857999"/>
              <a:gd name="connsiteX320" fmla="*/ 1010645 w 2817446"/>
              <a:gd name="connsiteY320" fmla="*/ 1596988 h 6857999"/>
              <a:gd name="connsiteX321" fmla="*/ 1010644 w 2817446"/>
              <a:gd name="connsiteY321" fmla="*/ 1604225 h 6857999"/>
              <a:gd name="connsiteX322" fmla="*/ 1012352 w 2817446"/>
              <a:gd name="connsiteY322" fmla="*/ 1604188 h 6857999"/>
              <a:gd name="connsiteX323" fmla="*/ 1020956 w 2817446"/>
              <a:gd name="connsiteY323" fmla="*/ 1604519 h 6857999"/>
              <a:gd name="connsiteX324" fmla="*/ 1020956 w 2817446"/>
              <a:gd name="connsiteY324" fmla="*/ 1599804 h 6857999"/>
              <a:gd name="connsiteX325" fmla="*/ 1021751 w 2817446"/>
              <a:gd name="connsiteY325" fmla="*/ 1600021 h 6857999"/>
              <a:gd name="connsiteX326" fmla="*/ 1054891 w 2817446"/>
              <a:gd name="connsiteY326" fmla="*/ 1478680 h 6857999"/>
              <a:gd name="connsiteX327" fmla="*/ 1054891 w 2817446"/>
              <a:gd name="connsiteY327" fmla="*/ 1483735 h 6857999"/>
              <a:gd name="connsiteX328" fmla="*/ 1021892 w 2817446"/>
              <a:gd name="connsiteY328" fmla="*/ 1604555 h 6857999"/>
              <a:gd name="connsiteX329" fmla="*/ 1032471 w 2817446"/>
              <a:gd name="connsiteY329" fmla="*/ 1604963 h 6857999"/>
              <a:gd name="connsiteX330" fmla="*/ 1063151 w 2817446"/>
              <a:gd name="connsiteY330" fmla="*/ 1492631 h 6857999"/>
              <a:gd name="connsiteX331" fmla="*/ 1100684 w 2817446"/>
              <a:gd name="connsiteY331" fmla="*/ 1492631 h 6857999"/>
              <a:gd name="connsiteX332" fmla="*/ 1069363 w 2817446"/>
              <a:gd name="connsiteY332" fmla="*/ 1607308 h 6857999"/>
              <a:gd name="connsiteX333" fmla="*/ 1079776 w 2817446"/>
              <a:gd name="connsiteY333" fmla="*/ 1608322 h 6857999"/>
              <a:gd name="connsiteX334" fmla="*/ 1111374 w 2817446"/>
              <a:gd name="connsiteY334" fmla="*/ 1492631 h 6857999"/>
              <a:gd name="connsiteX335" fmla="*/ 1111822 w 2817446"/>
              <a:gd name="connsiteY335" fmla="*/ 1492631 h 6857999"/>
              <a:gd name="connsiteX336" fmla="*/ 1111822 w 2817446"/>
              <a:gd name="connsiteY336" fmla="*/ 1434037 h 6857999"/>
              <a:gd name="connsiteX337" fmla="*/ 1054892 w 2817446"/>
              <a:gd name="connsiteY337" fmla="*/ 1434037 h 6857999"/>
              <a:gd name="connsiteX338" fmla="*/ 0 w 2817446"/>
              <a:gd name="connsiteY338" fmla="*/ 0 h 6857999"/>
              <a:gd name="connsiteX339" fmla="*/ 2817446 w 2817446"/>
              <a:gd name="connsiteY339" fmla="*/ 0 h 6857999"/>
              <a:gd name="connsiteX340" fmla="*/ 2817446 w 2817446"/>
              <a:gd name="connsiteY340" fmla="*/ 6857999 h 6857999"/>
              <a:gd name="connsiteX341" fmla="*/ 0 w 2817446"/>
              <a:gd name="connsiteY34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2817446" h="6857999">
                <a:moveTo>
                  <a:pt x="179124" y="4374000"/>
                </a:moveTo>
                <a:lnTo>
                  <a:pt x="179124" y="6413213"/>
                </a:lnTo>
                <a:lnTo>
                  <a:pt x="2637924" y="6413213"/>
                </a:lnTo>
                <a:lnTo>
                  <a:pt x="2637924" y="4374000"/>
                </a:lnTo>
                <a:close/>
                <a:moveTo>
                  <a:pt x="2278606" y="3559937"/>
                </a:moveTo>
                <a:lnTo>
                  <a:pt x="2404118" y="3559937"/>
                </a:lnTo>
                <a:lnTo>
                  <a:pt x="2404118" y="3752684"/>
                </a:lnTo>
                <a:lnTo>
                  <a:pt x="1010550" y="3752684"/>
                </a:lnTo>
                <a:lnTo>
                  <a:pt x="1010550" y="3608283"/>
                </a:lnTo>
                <a:lnTo>
                  <a:pt x="1831111" y="3608284"/>
                </a:lnTo>
                <a:lnTo>
                  <a:pt x="1831110" y="3584994"/>
                </a:lnTo>
                <a:lnTo>
                  <a:pt x="2278606" y="3584994"/>
                </a:lnTo>
                <a:close/>
                <a:moveTo>
                  <a:pt x="696370" y="3407666"/>
                </a:moveTo>
                <a:lnTo>
                  <a:pt x="696370" y="3505967"/>
                </a:lnTo>
                <a:lnTo>
                  <a:pt x="562305" y="3505967"/>
                </a:lnTo>
                <a:lnTo>
                  <a:pt x="561447" y="3506300"/>
                </a:lnTo>
                <a:lnTo>
                  <a:pt x="561446" y="3512228"/>
                </a:lnTo>
                <a:lnTo>
                  <a:pt x="450287" y="3571501"/>
                </a:lnTo>
                <a:lnTo>
                  <a:pt x="368153" y="3571501"/>
                </a:lnTo>
                <a:lnTo>
                  <a:pt x="368153" y="3572518"/>
                </a:lnTo>
                <a:lnTo>
                  <a:pt x="248591" y="3651362"/>
                </a:lnTo>
                <a:lnTo>
                  <a:pt x="175950" y="3651362"/>
                </a:lnTo>
                <a:lnTo>
                  <a:pt x="175950" y="3707747"/>
                </a:lnTo>
                <a:lnTo>
                  <a:pt x="175950" y="3714135"/>
                </a:lnTo>
                <a:lnTo>
                  <a:pt x="175950" y="3718058"/>
                </a:lnTo>
                <a:lnTo>
                  <a:pt x="574939" y="3718058"/>
                </a:lnTo>
                <a:lnTo>
                  <a:pt x="574939" y="3744376"/>
                </a:lnTo>
                <a:lnTo>
                  <a:pt x="731402" y="3744376"/>
                </a:lnTo>
                <a:lnTo>
                  <a:pt x="731402" y="3745808"/>
                </a:lnTo>
                <a:lnTo>
                  <a:pt x="801902" y="3745808"/>
                </a:lnTo>
                <a:lnTo>
                  <a:pt x="801902" y="3764746"/>
                </a:lnTo>
                <a:lnTo>
                  <a:pt x="923334" y="3764746"/>
                </a:lnTo>
                <a:lnTo>
                  <a:pt x="923333" y="3764249"/>
                </a:lnTo>
                <a:lnTo>
                  <a:pt x="1010550" y="3764249"/>
                </a:lnTo>
                <a:lnTo>
                  <a:pt x="1010550" y="3762996"/>
                </a:lnTo>
                <a:lnTo>
                  <a:pt x="2677821" y="3762996"/>
                </a:lnTo>
                <a:lnTo>
                  <a:pt x="2677821" y="3752684"/>
                </a:lnTo>
                <a:lnTo>
                  <a:pt x="2429176" y="3752684"/>
                </a:lnTo>
                <a:lnTo>
                  <a:pt x="2429176" y="3559937"/>
                </a:lnTo>
                <a:lnTo>
                  <a:pt x="2458088" y="3559937"/>
                </a:lnTo>
                <a:lnTo>
                  <a:pt x="2458088" y="3534719"/>
                </a:lnTo>
                <a:lnTo>
                  <a:pt x="2169198" y="3534719"/>
                </a:lnTo>
                <a:lnTo>
                  <a:pt x="2169198" y="3407666"/>
                </a:lnTo>
                <a:lnTo>
                  <a:pt x="2155152" y="3407666"/>
                </a:lnTo>
                <a:lnTo>
                  <a:pt x="2155152" y="3534719"/>
                </a:lnTo>
                <a:lnTo>
                  <a:pt x="1010550" y="3534719"/>
                </a:lnTo>
                <a:lnTo>
                  <a:pt x="1010550" y="3502112"/>
                </a:lnTo>
                <a:lnTo>
                  <a:pt x="889119" y="3502112"/>
                </a:lnTo>
                <a:lnTo>
                  <a:pt x="889118" y="3502112"/>
                </a:lnTo>
                <a:lnTo>
                  <a:pt x="777501" y="3595126"/>
                </a:lnTo>
                <a:lnTo>
                  <a:pt x="731402" y="3595126"/>
                </a:lnTo>
                <a:lnTo>
                  <a:pt x="731402" y="3599152"/>
                </a:lnTo>
                <a:lnTo>
                  <a:pt x="729137" y="3598486"/>
                </a:lnTo>
                <a:lnTo>
                  <a:pt x="629066" y="3670467"/>
                </a:lnTo>
                <a:lnTo>
                  <a:pt x="574939" y="3670467"/>
                </a:lnTo>
                <a:lnTo>
                  <a:pt x="574939" y="3707747"/>
                </a:lnTo>
                <a:lnTo>
                  <a:pt x="254119" y="3707747"/>
                </a:lnTo>
                <a:lnTo>
                  <a:pt x="380011" y="3624728"/>
                </a:lnTo>
                <a:lnTo>
                  <a:pt x="460423" y="3624728"/>
                </a:lnTo>
                <a:lnTo>
                  <a:pt x="460423" y="3622890"/>
                </a:lnTo>
                <a:lnTo>
                  <a:pt x="590980" y="3553274"/>
                </a:lnTo>
                <a:lnTo>
                  <a:pt x="590420" y="3552227"/>
                </a:lnTo>
                <a:lnTo>
                  <a:pt x="736847" y="3552227"/>
                </a:lnTo>
                <a:lnTo>
                  <a:pt x="736847" y="3505967"/>
                </a:lnTo>
                <a:lnTo>
                  <a:pt x="706682" y="3505967"/>
                </a:lnTo>
                <a:lnTo>
                  <a:pt x="706682" y="3407666"/>
                </a:lnTo>
                <a:close/>
                <a:moveTo>
                  <a:pt x="2402730" y="2898837"/>
                </a:moveTo>
                <a:lnTo>
                  <a:pt x="2425432" y="2909666"/>
                </a:lnTo>
                <a:lnTo>
                  <a:pt x="2425432" y="3359208"/>
                </a:lnTo>
                <a:lnTo>
                  <a:pt x="2402730" y="3359208"/>
                </a:lnTo>
                <a:close/>
                <a:moveTo>
                  <a:pt x="714369" y="2892923"/>
                </a:moveTo>
                <a:lnTo>
                  <a:pt x="714369" y="3359208"/>
                </a:lnTo>
                <a:lnTo>
                  <a:pt x="691667" y="3359208"/>
                </a:lnTo>
                <a:lnTo>
                  <a:pt x="691667" y="2899833"/>
                </a:lnTo>
                <a:lnTo>
                  <a:pt x="661617" y="2908978"/>
                </a:lnTo>
                <a:lnTo>
                  <a:pt x="661617" y="3359208"/>
                </a:lnTo>
                <a:lnTo>
                  <a:pt x="638915" y="3359208"/>
                </a:lnTo>
                <a:lnTo>
                  <a:pt x="638915" y="2915887"/>
                </a:lnTo>
                <a:close/>
                <a:moveTo>
                  <a:pt x="739088" y="2885409"/>
                </a:moveTo>
                <a:lnTo>
                  <a:pt x="738901" y="2885457"/>
                </a:lnTo>
                <a:lnTo>
                  <a:pt x="722380" y="2890485"/>
                </a:lnTo>
                <a:lnTo>
                  <a:pt x="738901" y="2885457"/>
                </a:lnTo>
                <a:close/>
                <a:moveTo>
                  <a:pt x="2356633" y="2879908"/>
                </a:moveTo>
                <a:lnTo>
                  <a:pt x="2379335" y="2887974"/>
                </a:lnTo>
                <a:lnTo>
                  <a:pt x="2379335" y="3359208"/>
                </a:lnTo>
                <a:lnTo>
                  <a:pt x="2356633" y="3359208"/>
                </a:lnTo>
                <a:close/>
                <a:moveTo>
                  <a:pt x="779824" y="2875179"/>
                </a:moveTo>
                <a:lnTo>
                  <a:pt x="779824" y="3359208"/>
                </a:lnTo>
                <a:lnTo>
                  <a:pt x="757123" y="3359208"/>
                </a:lnTo>
                <a:lnTo>
                  <a:pt x="757123" y="2880880"/>
                </a:lnTo>
                <a:close/>
                <a:moveTo>
                  <a:pt x="2306003" y="2861918"/>
                </a:moveTo>
                <a:lnTo>
                  <a:pt x="2328704" y="2869984"/>
                </a:lnTo>
                <a:lnTo>
                  <a:pt x="2328704" y="3359208"/>
                </a:lnTo>
                <a:lnTo>
                  <a:pt x="2306003" y="3359208"/>
                </a:lnTo>
                <a:close/>
                <a:moveTo>
                  <a:pt x="842907" y="2859335"/>
                </a:moveTo>
                <a:lnTo>
                  <a:pt x="842907" y="3359208"/>
                </a:lnTo>
                <a:lnTo>
                  <a:pt x="820205" y="3359208"/>
                </a:lnTo>
                <a:lnTo>
                  <a:pt x="820205" y="2865037"/>
                </a:lnTo>
                <a:close/>
                <a:moveTo>
                  <a:pt x="2255372" y="2846994"/>
                </a:moveTo>
                <a:lnTo>
                  <a:pt x="2278074" y="2853013"/>
                </a:lnTo>
                <a:lnTo>
                  <a:pt x="2278074" y="3359208"/>
                </a:lnTo>
                <a:lnTo>
                  <a:pt x="2255372" y="3359208"/>
                </a:lnTo>
                <a:close/>
                <a:moveTo>
                  <a:pt x="910155" y="2846678"/>
                </a:moveTo>
                <a:lnTo>
                  <a:pt x="910155" y="3359208"/>
                </a:lnTo>
                <a:lnTo>
                  <a:pt x="887453" y="3359208"/>
                </a:lnTo>
                <a:lnTo>
                  <a:pt x="887453" y="2850525"/>
                </a:lnTo>
                <a:close/>
                <a:moveTo>
                  <a:pt x="995384" y="2832233"/>
                </a:moveTo>
                <a:lnTo>
                  <a:pt x="995384" y="3359208"/>
                </a:lnTo>
                <a:lnTo>
                  <a:pt x="972683" y="3359208"/>
                </a:lnTo>
                <a:lnTo>
                  <a:pt x="972683" y="2836080"/>
                </a:lnTo>
                <a:close/>
                <a:moveTo>
                  <a:pt x="2195347" y="2831078"/>
                </a:moveTo>
                <a:lnTo>
                  <a:pt x="2218048" y="2837098"/>
                </a:lnTo>
                <a:lnTo>
                  <a:pt x="2218048" y="3359208"/>
                </a:lnTo>
                <a:lnTo>
                  <a:pt x="2195346" y="3359208"/>
                </a:lnTo>
                <a:close/>
                <a:moveTo>
                  <a:pt x="1085925" y="2816889"/>
                </a:moveTo>
                <a:lnTo>
                  <a:pt x="1085925" y="3359208"/>
                </a:lnTo>
                <a:lnTo>
                  <a:pt x="1063224" y="3359208"/>
                </a:lnTo>
                <a:lnTo>
                  <a:pt x="1063224" y="2820736"/>
                </a:lnTo>
                <a:close/>
                <a:moveTo>
                  <a:pt x="2119331" y="2815699"/>
                </a:moveTo>
                <a:lnTo>
                  <a:pt x="2142033" y="2820118"/>
                </a:lnTo>
                <a:lnTo>
                  <a:pt x="2142033" y="3359208"/>
                </a:lnTo>
                <a:lnTo>
                  <a:pt x="2119331" y="3359208"/>
                </a:lnTo>
                <a:close/>
                <a:moveTo>
                  <a:pt x="2031965" y="2801247"/>
                </a:moveTo>
                <a:lnTo>
                  <a:pt x="2054667" y="2804358"/>
                </a:lnTo>
                <a:lnTo>
                  <a:pt x="2054667" y="3359208"/>
                </a:lnTo>
                <a:lnTo>
                  <a:pt x="2031965" y="3359208"/>
                </a:lnTo>
                <a:close/>
                <a:moveTo>
                  <a:pt x="1183484" y="2800355"/>
                </a:moveTo>
                <a:lnTo>
                  <a:pt x="1183484" y="3359208"/>
                </a:lnTo>
                <a:lnTo>
                  <a:pt x="1160782" y="3359208"/>
                </a:lnTo>
                <a:lnTo>
                  <a:pt x="1160782" y="2804202"/>
                </a:lnTo>
                <a:close/>
                <a:moveTo>
                  <a:pt x="1936901" y="2789272"/>
                </a:moveTo>
                <a:lnTo>
                  <a:pt x="1958416" y="2791169"/>
                </a:lnTo>
                <a:lnTo>
                  <a:pt x="1959602" y="2791331"/>
                </a:lnTo>
                <a:lnTo>
                  <a:pt x="1959602" y="3359208"/>
                </a:lnTo>
                <a:lnTo>
                  <a:pt x="1936901" y="3359208"/>
                </a:lnTo>
                <a:close/>
                <a:moveTo>
                  <a:pt x="1291112" y="2788408"/>
                </a:moveTo>
                <a:lnTo>
                  <a:pt x="1291112" y="3359208"/>
                </a:lnTo>
                <a:lnTo>
                  <a:pt x="1268411" y="3359208"/>
                </a:lnTo>
                <a:lnTo>
                  <a:pt x="1268411" y="2790689"/>
                </a:lnTo>
                <a:close/>
                <a:moveTo>
                  <a:pt x="1400733" y="2780507"/>
                </a:moveTo>
                <a:lnTo>
                  <a:pt x="1400733" y="3359208"/>
                </a:lnTo>
                <a:lnTo>
                  <a:pt x="1378032" y="3359208"/>
                </a:lnTo>
                <a:lnTo>
                  <a:pt x="1378032" y="2781991"/>
                </a:lnTo>
                <a:close/>
                <a:moveTo>
                  <a:pt x="1830486" y="2780079"/>
                </a:moveTo>
                <a:lnTo>
                  <a:pt x="1834877" y="2780278"/>
                </a:lnTo>
                <a:lnTo>
                  <a:pt x="1853187" y="2781892"/>
                </a:lnTo>
                <a:lnTo>
                  <a:pt x="1853187" y="3359208"/>
                </a:lnTo>
                <a:lnTo>
                  <a:pt x="1830486" y="3359208"/>
                </a:lnTo>
                <a:close/>
                <a:moveTo>
                  <a:pt x="1518956" y="2775409"/>
                </a:moveTo>
                <a:lnTo>
                  <a:pt x="1518956" y="3359208"/>
                </a:lnTo>
                <a:lnTo>
                  <a:pt x="1496255" y="3359208"/>
                </a:lnTo>
                <a:lnTo>
                  <a:pt x="1496254" y="2776094"/>
                </a:lnTo>
                <a:close/>
                <a:moveTo>
                  <a:pt x="1716659" y="2774931"/>
                </a:moveTo>
                <a:lnTo>
                  <a:pt x="1739361" y="2775958"/>
                </a:lnTo>
                <a:lnTo>
                  <a:pt x="1739361" y="3359208"/>
                </a:lnTo>
                <a:lnTo>
                  <a:pt x="1716660" y="3359208"/>
                </a:lnTo>
                <a:close/>
                <a:moveTo>
                  <a:pt x="1608644" y="2773879"/>
                </a:moveTo>
                <a:lnTo>
                  <a:pt x="1631346" y="2774021"/>
                </a:lnTo>
                <a:lnTo>
                  <a:pt x="1631346" y="3359208"/>
                </a:lnTo>
                <a:lnTo>
                  <a:pt x="1608644" y="3359208"/>
                </a:lnTo>
                <a:close/>
                <a:moveTo>
                  <a:pt x="1662395" y="2755564"/>
                </a:moveTo>
                <a:cubicBezTo>
                  <a:pt x="1246777" y="2759367"/>
                  <a:pt x="806256" y="2834341"/>
                  <a:pt x="612290" y="2909331"/>
                </a:cubicBezTo>
                <a:lnTo>
                  <a:pt x="612290" y="3392533"/>
                </a:lnTo>
                <a:lnTo>
                  <a:pt x="2459256" y="3392533"/>
                </a:lnTo>
                <a:lnTo>
                  <a:pt x="2459256" y="2909332"/>
                </a:lnTo>
                <a:cubicBezTo>
                  <a:pt x="2293849" y="2792701"/>
                  <a:pt x="1985654" y="2752605"/>
                  <a:pt x="1662395" y="2755564"/>
                </a:cubicBezTo>
                <a:close/>
                <a:moveTo>
                  <a:pt x="1309567" y="1664417"/>
                </a:moveTo>
                <a:lnTo>
                  <a:pt x="1309567" y="2758137"/>
                </a:lnTo>
                <a:lnTo>
                  <a:pt x="1350254" y="2753987"/>
                </a:lnTo>
                <a:lnTo>
                  <a:pt x="1409540" y="2750002"/>
                </a:lnTo>
                <a:lnTo>
                  <a:pt x="1409541" y="1699431"/>
                </a:lnTo>
                <a:lnTo>
                  <a:pt x="1361487" y="1681804"/>
                </a:lnTo>
                <a:close/>
                <a:moveTo>
                  <a:pt x="801371" y="1627000"/>
                </a:moveTo>
                <a:lnTo>
                  <a:pt x="772763" y="1630502"/>
                </a:lnTo>
                <a:cubicBezTo>
                  <a:pt x="756634" y="1632532"/>
                  <a:pt x="739923" y="1634621"/>
                  <a:pt x="722514" y="1636723"/>
                </a:cubicBezTo>
                <a:lnTo>
                  <a:pt x="693067" y="1640131"/>
                </a:lnTo>
                <a:lnTo>
                  <a:pt x="693067" y="2865622"/>
                </a:lnTo>
                <a:lnTo>
                  <a:pt x="696054" y="2864688"/>
                </a:lnTo>
                <a:cubicBezTo>
                  <a:pt x="727474" y="2855453"/>
                  <a:pt x="762217" y="2846358"/>
                  <a:pt x="799752" y="2837541"/>
                </a:cubicBezTo>
                <a:lnTo>
                  <a:pt x="801371" y="2837181"/>
                </a:lnTo>
                <a:close/>
                <a:moveTo>
                  <a:pt x="1092959" y="1615432"/>
                </a:moveTo>
                <a:lnTo>
                  <a:pt x="1092959" y="2783823"/>
                </a:lnTo>
                <a:lnTo>
                  <a:pt x="1198634" y="2769453"/>
                </a:lnTo>
                <a:lnTo>
                  <a:pt x="1211168" y="2768175"/>
                </a:lnTo>
                <a:lnTo>
                  <a:pt x="1213760" y="2767704"/>
                </a:lnTo>
                <a:lnTo>
                  <a:pt x="1227502" y="2766508"/>
                </a:lnTo>
                <a:lnTo>
                  <a:pt x="1288739" y="2760261"/>
                </a:lnTo>
                <a:lnTo>
                  <a:pt x="1288739" y="1657950"/>
                </a:lnTo>
                <a:lnTo>
                  <a:pt x="1248100" y="1645854"/>
                </a:lnTo>
                <a:cubicBezTo>
                  <a:pt x="1196032" y="1631436"/>
                  <a:pt x="1150205" y="1622080"/>
                  <a:pt x="1107490" y="1616550"/>
                </a:cubicBezTo>
                <a:close/>
                <a:moveTo>
                  <a:pt x="985545" y="1610202"/>
                </a:moveTo>
                <a:cubicBezTo>
                  <a:pt x="945920" y="1611088"/>
                  <a:pt x="906276" y="1614565"/>
                  <a:pt x="863481" y="1619397"/>
                </a:cubicBezTo>
                <a:lnTo>
                  <a:pt x="822199" y="1624450"/>
                </a:lnTo>
                <a:lnTo>
                  <a:pt x="822199" y="2832539"/>
                </a:lnTo>
                <a:lnTo>
                  <a:pt x="858082" y="2824542"/>
                </a:lnTo>
                <a:cubicBezTo>
                  <a:pt x="918373" y="2811786"/>
                  <a:pt x="984350" y="2799812"/>
                  <a:pt x="1054223" y="2789091"/>
                </a:cubicBezTo>
                <a:lnTo>
                  <a:pt x="1072131" y="2786655"/>
                </a:lnTo>
                <a:lnTo>
                  <a:pt x="1072131" y="1613829"/>
                </a:lnTo>
                <a:lnTo>
                  <a:pt x="1025279" y="1610225"/>
                </a:lnTo>
                <a:cubicBezTo>
                  <a:pt x="1011959" y="1609899"/>
                  <a:pt x="998753" y="1609907"/>
                  <a:pt x="985545" y="1610202"/>
                </a:cubicBezTo>
                <a:close/>
                <a:moveTo>
                  <a:pt x="1426123" y="1607423"/>
                </a:moveTo>
                <a:lnTo>
                  <a:pt x="1300543" y="1607424"/>
                </a:lnTo>
                <a:lnTo>
                  <a:pt x="1283830" y="1617735"/>
                </a:lnTo>
                <a:lnTo>
                  <a:pt x="1426123" y="1617735"/>
                </a:lnTo>
                <a:lnTo>
                  <a:pt x="1426123" y="1662721"/>
                </a:lnTo>
                <a:lnTo>
                  <a:pt x="1368528" y="1678184"/>
                </a:lnTo>
                <a:lnTo>
                  <a:pt x="1388028" y="1683625"/>
                </a:lnTo>
                <a:lnTo>
                  <a:pt x="1432829" y="1671598"/>
                </a:lnTo>
                <a:lnTo>
                  <a:pt x="1432783" y="1671428"/>
                </a:lnTo>
                <a:lnTo>
                  <a:pt x="1436434" y="1671428"/>
                </a:lnTo>
                <a:lnTo>
                  <a:pt x="1436434" y="1607423"/>
                </a:lnTo>
                <a:close/>
                <a:moveTo>
                  <a:pt x="590484" y="1571611"/>
                </a:moveTo>
                <a:cubicBezTo>
                  <a:pt x="561496" y="1570048"/>
                  <a:pt x="529907" y="1578400"/>
                  <a:pt x="484790" y="1601355"/>
                </a:cubicBezTo>
                <a:lnTo>
                  <a:pt x="484790" y="3532631"/>
                </a:lnTo>
                <a:lnTo>
                  <a:pt x="490939" y="3530427"/>
                </a:lnTo>
                <a:lnTo>
                  <a:pt x="564034" y="3486217"/>
                </a:lnTo>
                <a:lnTo>
                  <a:pt x="680570" y="3486217"/>
                </a:lnTo>
                <a:lnTo>
                  <a:pt x="680570" y="3403174"/>
                </a:lnTo>
                <a:lnTo>
                  <a:pt x="600970" y="3403174"/>
                </a:lnTo>
                <a:lnTo>
                  <a:pt x="600970" y="2902237"/>
                </a:lnTo>
                <a:lnTo>
                  <a:pt x="643319" y="2885983"/>
                </a:lnTo>
                <a:lnTo>
                  <a:pt x="680570" y="2874361"/>
                </a:lnTo>
                <a:lnTo>
                  <a:pt x="680570" y="1601355"/>
                </a:lnTo>
                <a:cubicBezTo>
                  <a:pt x="645858" y="1584652"/>
                  <a:pt x="619472" y="1573174"/>
                  <a:pt x="590484" y="1571611"/>
                </a:cubicBezTo>
                <a:close/>
                <a:moveTo>
                  <a:pt x="815648" y="1571428"/>
                </a:moveTo>
                <a:lnTo>
                  <a:pt x="815648" y="1618844"/>
                </a:lnTo>
                <a:lnTo>
                  <a:pt x="852707" y="1614008"/>
                </a:lnTo>
                <a:close/>
                <a:moveTo>
                  <a:pt x="615025" y="1538515"/>
                </a:moveTo>
                <a:lnTo>
                  <a:pt x="614778" y="1549171"/>
                </a:lnTo>
                <a:lnTo>
                  <a:pt x="613466" y="1569193"/>
                </a:lnTo>
                <a:lnTo>
                  <a:pt x="624296" y="1572503"/>
                </a:lnTo>
                <a:lnTo>
                  <a:pt x="624985" y="1551202"/>
                </a:lnTo>
                <a:lnTo>
                  <a:pt x="809741" y="1588179"/>
                </a:lnTo>
                <a:lnTo>
                  <a:pt x="810201" y="1577234"/>
                </a:lnTo>
                <a:close/>
                <a:moveTo>
                  <a:pt x="1316716" y="1511734"/>
                </a:moveTo>
                <a:lnTo>
                  <a:pt x="1344139" y="1525697"/>
                </a:lnTo>
                <a:lnTo>
                  <a:pt x="1345751" y="1558871"/>
                </a:lnTo>
                <a:lnTo>
                  <a:pt x="1316179" y="1548132"/>
                </a:lnTo>
                <a:cubicBezTo>
                  <a:pt x="1316536" y="1536535"/>
                  <a:pt x="1316359" y="1523331"/>
                  <a:pt x="1316716" y="1511734"/>
                </a:cubicBezTo>
                <a:close/>
                <a:moveTo>
                  <a:pt x="1308229" y="1496566"/>
                </a:moveTo>
                <a:lnTo>
                  <a:pt x="1121667" y="1598372"/>
                </a:lnTo>
                <a:lnTo>
                  <a:pt x="1122381" y="1599679"/>
                </a:lnTo>
                <a:lnTo>
                  <a:pt x="1121668" y="1599679"/>
                </a:lnTo>
                <a:lnTo>
                  <a:pt x="1121667" y="1612649"/>
                </a:lnTo>
                <a:lnTo>
                  <a:pt x="1131979" y="1614222"/>
                </a:lnTo>
                <a:lnTo>
                  <a:pt x="1131979" y="1604492"/>
                </a:lnTo>
                <a:lnTo>
                  <a:pt x="1308933" y="1507929"/>
                </a:lnTo>
                <a:lnTo>
                  <a:pt x="1307812" y="1547909"/>
                </a:lnTo>
                <a:lnTo>
                  <a:pt x="1172647" y="1621668"/>
                </a:lnTo>
                <a:lnTo>
                  <a:pt x="1188477" y="1624777"/>
                </a:lnTo>
                <a:lnTo>
                  <a:pt x="1313114" y="1556763"/>
                </a:lnTo>
                <a:lnTo>
                  <a:pt x="1340211" y="1566529"/>
                </a:lnTo>
                <a:lnTo>
                  <a:pt x="1220642" y="1631777"/>
                </a:lnTo>
                <a:lnTo>
                  <a:pt x="1235620" y="1635350"/>
                </a:lnTo>
                <a:lnTo>
                  <a:pt x="1353175" y="1571201"/>
                </a:lnTo>
                <a:lnTo>
                  <a:pt x="1353806" y="1571428"/>
                </a:lnTo>
                <a:lnTo>
                  <a:pt x="1353788" y="1570867"/>
                </a:lnTo>
                <a:lnTo>
                  <a:pt x="1353806" y="1570857"/>
                </a:lnTo>
                <a:lnTo>
                  <a:pt x="1353787" y="1570820"/>
                </a:lnTo>
                <a:lnTo>
                  <a:pt x="1352193" y="1522119"/>
                </a:lnTo>
                <a:lnTo>
                  <a:pt x="1309229" y="1497413"/>
                </a:lnTo>
                <a:lnTo>
                  <a:pt x="1309202" y="1498351"/>
                </a:lnTo>
                <a:close/>
                <a:moveTo>
                  <a:pt x="778052" y="1466262"/>
                </a:moveTo>
                <a:lnTo>
                  <a:pt x="815648" y="1466262"/>
                </a:lnTo>
                <a:lnTo>
                  <a:pt x="815648" y="1505469"/>
                </a:lnTo>
                <a:lnTo>
                  <a:pt x="778052" y="1505469"/>
                </a:lnTo>
                <a:close/>
                <a:moveTo>
                  <a:pt x="1118564" y="1461965"/>
                </a:moveTo>
                <a:lnTo>
                  <a:pt x="1118027" y="1495264"/>
                </a:lnTo>
                <a:lnTo>
                  <a:pt x="1085802" y="1608588"/>
                </a:lnTo>
                <a:lnTo>
                  <a:pt x="1114804" y="1611274"/>
                </a:lnTo>
                <a:cubicBezTo>
                  <a:pt x="1114625" y="1604829"/>
                  <a:pt x="1114984" y="1601070"/>
                  <a:pt x="1114804" y="1594624"/>
                </a:cubicBezTo>
                <a:lnTo>
                  <a:pt x="1200200" y="1545750"/>
                </a:lnTo>
                <a:lnTo>
                  <a:pt x="1200201" y="1509228"/>
                </a:lnTo>
                <a:cubicBezTo>
                  <a:pt x="1185879" y="1492937"/>
                  <a:pt x="1172631" y="1479331"/>
                  <a:pt x="1118564" y="1461965"/>
                </a:cubicBezTo>
                <a:close/>
                <a:moveTo>
                  <a:pt x="769458" y="1457132"/>
                </a:moveTo>
                <a:lnTo>
                  <a:pt x="769459" y="1459352"/>
                </a:lnTo>
                <a:lnTo>
                  <a:pt x="769459" y="1504199"/>
                </a:lnTo>
                <a:lnTo>
                  <a:pt x="769459" y="1515674"/>
                </a:lnTo>
                <a:lnTo>
                  <a:pt x="769459" y="1516055"/>
                </a:lnTo>
                <a:lnTo>
                  <a:pt x="862169" y="1615623"/>
                </a:lnTo>
                <a:lnTo>
                  <a:pt x="872029" y="1614356"/>
                </a:lnTo>
                <a:lnTo>
                  <a:pt x="780143" y="1515674"/>
                </a:lnTo>
                <a:lnTo>
                  <a:pt x="821902" y="1515674"/>
                </a:lnTo>
                <a:lnTo>
                  <a:pt x="909489" y="1609740"/>
                </a:lnTo>
                <a:lnTo>
                  <a:pt x="919319" y="1608441"/>
                </a:lnTo>
                <a:lnTo>
                  <a:pt x="826389" y="1508639"/>
                </a:lnTo>
                <a:lnTo>
                  <a:pt x="826389" y="1468668"/>
                </a:lnTo>
                <a:lnTo>
                  <a:pt x="945275" y="1596347"/>
                </a:lnTo>
                <a:lnTo>
                  <a:pt x="945275" y="1605973"/>
                </a:lnTo>
                <a:lnTo>
                  <a:pt x="953319" y="1605546"/>
                </a:lnTo>
                <a:lnTo>
                  <a:pt x="953319" y="1604986"/>
                </a:lnTo>
                <a:lnTo>
                  <a:pt x="953354" y="1605024"/>
                </a:lnTo>
                <a:lnTo>
                  <a:pt x="954835" y="1604896"/>
                </a:lnTo>
                <a:cubicBezTo>
                  <a:pt x="954925" y="1601651"/>
                  <a:pt x="955014" y="1598407"/>
                  <a:pt x="955103" y="1595162"/>
                </a:cubicBezTo>
                <a:lnTo>
                  <a:pt x="953655" y="1593492"/>
                </a:lnTo>
                <a:lnTo>
                  <a:pt x="953319" y="1593130"/>
                </a:lnTo>
                <a:lnTo>
                  <a:pt x="953319" y="1593104"/>
                </a:lnTo>
                <a:lnTo>
                  <a:pt x="945275" y="1583824"/>
                </a:lnTo>
                <a:lnTo>
                  <a:pt x="945275" y="1584491"/>
                </a:lnTo>
                <a:lnTo>
                  <a:pt x="826687" y="1457132"/>
                </a:lnTo>
                <a:lnTo>
                  <a:pt x="826389" y="1457132"/>
                </a:lnTo>
                <a:lnTo>
                  <a:pt x="815648" y="1457132"/>
                </a:lnTo>
                <a:lnTo>
                  <a:pt x="778430" y="1457132"/>
                </a:lnTo>
                <a:close/>
                <a:moveTo>
                  <a:pt x="998897" y="1449200"/>
                </a:moveTo>
                <a:cubicBezTo>
                  <a:pt x="909563" y="1448429"/>
                  <a:pt x="883656" y="1473512"/>
                  <a:pt x="867208" y="1486671"/>
                </a:cubicBezTo>
                <a:lnTo>
                  <a:pt x="962810" y="1589791"/>
                </a:lnTo>
                <a:cubicBezTo>
                  <a:pt x="962989" y="1594804"/>
                  <a:pt x="963167" y="1599816"/>
                  <a:pt x="963346" y="1604829"/>
                </a:cubicBezTo>
                <a:lnTo>
                  <a:pt x="1002553" y="1603218"/>
                </a:lnTo>
                <a:lnTo>
                  <a:pt x="1001480" y="1591403"/>
                </a:lnTo>
                <a:lnTo>
                  <a:pt x="1041223" y="1451224"/>
                </a:lnTo>
                <a:cubicBezTo>
                  <a:pt x="1025715" y="1449948"/>
                  <a:pt x="1011659" y="1449311"/>
                  <a:pt x="998897" y="1449200"/>
                </a:cubicBezTo>
                <a:close/>
                <a:moveTo>
                  <a:pt x="1064318" y="1443705"/>
                </a:moveTo>
                <a:lnTo>
                  <a:pt x="1104600" y="1443705"/>
                </a:lnTo>
                <a:lnTo>
                  <a:pt x="1104600" y="1479152"/>
                </a:lnTo>
                <a:lnTo>
                  <a:pt x="1064318" y="1479152"/>
                </a:lnTo>
                <a:close/>
                <a:moveTo>
                  <a:pt x="1054891" y="1434036"/>
                </a:moveTo>
                <a:lnTo>
                  <a:pt x="1010891" y="1595136"/>
                </a:lnTo>
                <a:lnTo>
                  <a:pt x="1010645" y="1595136"/>
                </a:lnTo>
                <a:lnTo>
                  <a:pt x="1010645" y="1596039"/>
                </a:lnTo>
                <a:lnTo>
                  <a:pt x="1010404" y="1596922"/>
                </a:lnTo>
                <a:lnTo>
                  <a:pt x="1010645" y="1596988"/>
                </a:lnTo>
                <a:lnTo>
                  <a:pt x="1010644" y="1604225"/>
                </a:lnTo>
                <a:lnTo>
                  <a:pt x="1012352" y="1604188"/>
                </a:lnTo>
                <a:lnTo>
                  <a:pt x="1020956" y="1604519"/>
                </a:lnTo>
                <a:lnTo>
                  <a:pt x="1020956" y="1599804"/>
                </a:lnTo>
                <a:lnTo>
                  <a:pt x="1021751" y="1600021"/>
                </a:lnTo>
                <a:lnTo>
                  <a:pt x="1054891" y="1478680"/>
                </a:lnTo>
                <a:lnTo>
                  <a:pt x="1054891" y="1483735"/>
                </a:lnTo>
                <a:lnTo>
                  <a:pt x="1021892" y="1604555"/>
                </a:lnTo>
                <a:lnTo>
                  <a:pt x="1032471" y="1604963"/>
                </a:lnTo>
                <a:lnTo>
                  <a:pt x="1063151" y="1492631"/>
                </a:lnTo>
                <a:lnTo>
                  <a:pt x="1100684" y="1492631"/>
                </a:lnTo>
                <a:lnTo>
                  <a:pt x="1069363" y="1607308"/>
                </a:lnTo>
                <a:lnTo>
                  <a:pt x="1079776" y="1608322"/>
                </a:lnTo>
                <a:lnTo>
                  <a:pt x="1111374" y="1492631"/>
                </a:lnTo>
                <a:lnTo>
                  <a:pt x="1111822" y="1492631"/>
                </a:lnTo>
                <a:lnTo>
                  <a:pt x="1111822" y="1434037"/>
                </a:lnTo>
                <a:lnTo>
                  <a:pt x="1054892" y="1434037"/>
                </a:lnTo>
                <a:close/>
                <a:moveTo>
                  <a:pt x="0" y="0"/>
                </a:moveTo>
                <a:lnTo>
                  <a:pt x="2817446" y="0"/>
                </a:lnTo>
                <a:lnTo>
                  <a:pt x="2817446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6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2330041" y="3795622"/>
            <a:ext cx="975619" cy="9756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61" y="3954791"/>
            <a:ext cx="592777" cy="657279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-398" y="6490677"/>
            <a:ext cx="2817846" cy="367322"/>
          </a:xfrm>
          <a:prstGeom prst="rect">
            <a:avLst/>
          </a:prstGeom>
          <a:noFill/>
        </p:spPr>
        <p:txBody>
          <a:bodyPr wrap="square" lIns="108000" tIns="0" rIns="108000" bIns="0" rtlCol="0" anchor="ctr" anchorCtr="0">
            <a:noAutofit/>
          </a:bodyPr>
          <a:lstStyle/>
          <a:p>
            <a:pPr algn="ctr"/>
            <a:r>
              <a:rPr lang="fr-FR" sz="1600" i="1" dirty="0">
                <a:solidFill>
                  <a:schemeClr val="bg1"/>
                </a:solidFill>
                <a:cs typeface="Courier New" panose="02070309020205020404" pitchFamily="49" charset="0"/>
              </a:rPr>
              <a:t>www.ville-creteil.fr</a:t>
            </a:r>
          </a:p>
        </p:txBody>
      </p:sp>
    </p:spTree>
    <p:extLst>
      <p:ext uri="{BB962C8B-B14F-4D97-AF65-F5344CB8AC3E}">
        <p14:creationId xmlns:p14="http://schemas.microsoft.com/office/powerpoint/2010/main" val="101153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Ã©sultat de recherche d'images pour &quot;creteil lac&quot;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4300270"/>
            <a:ext cx="12191999" cy="2557729"/>
          </a:xfrm>
          <a:prstGeom prst="rect">
            <a:avLst/>
          </a:prstGeom>
          <a:solidFill>
            <a:srgbClr val="006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 userDrawn="1"/>
        </p:nvSpPr>
        <p:spPr>
          <a:xfrm>
            <a:off x="2330041" y="3795622"/>
            <a:ext cx="975619" cy="9756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61" y="3954791"/>
            <a:ext cx="592777" cy="657279"/>
          </a:xfrm>
          <a:prstGeom prst="rect">
            <a:avLst/>
          </a:prstGeom>
        </p:spPr>
      </p:pic>
      <p:sp>
        <p:nvSpPr>
          <p:cNvPr id="14" name="ZoneTexte 13"/>
          <p:cNvSpPr txBox="1"/>
          <p:nvPr userDrawn="1"/>
        </p:nvSpPr>
        <p:spPr>
          <a:xfrm>
            <a:off x="1" y="5242044"/>
            <a:ext cx="3600000" cy="923330"/>
          </a:xfrm>
          <a:prstGeom prst="rect">
            <a:avLst/>
          </a:prstGeom>
          <a:noFill/>
        </p:spPr>
        <p:txBody>
          <a:bodyPr wrap="square" lIns="108000" tIns="0" rIns="108000" bIns="0" rtlCol="0" anchor="ctr" anchorCtr="0">
            <a:spAutoFit/>
          </a:bodyPr>
          <a:lstStyle/>
          <a:p>
            <a:pPr algn="ctr"/>
            <a:r>
              <a:rPr lang="fr-FR" sz="1200" i="1" cap="all" dirty="0">
                <a:solidFill>
                  <a:schemeClr val="bg1"/>
                </a:solidFill>
              </a:rPr>
              <a:t>HÔTEL DE VILLE</a:t>
            </a:r>
            <a:br>
              <a:rPr lang="fr-FR" sz="1200" i="1" dirty="0">
                <a:solidFill>
                  <a:schemeClr val="bg1"/>
                </a:solidFill>
              </a:rPr>
            </a:br>
            <a:r>
              <a:rPr lang="fr-FR" sz="1200" i="1" dirty="0">
                <a:solidFill>
                  <a:schemeClr val="bg1"/>
                </a:solidFill>
              </a:rPr>
              <a:t>Place Salvador Allende</a:t>
            </a:r>
            <a:br>
              <a:rPr lang="fr-FR" sz="1200" i="1" dirty="0">
                <a:solidFill>
                  <a:schemeClr val="bg1"/>
                </a:solidFill>
              </a:rPr>
            </a:br>
            <a:r>
              <a:rPr lang="fr-FR" sz="1200" i="1" dirty="0">
                <a:solidFill>
                  <a:schemeClr val="bg1"/>
                </a:solidFill>
              </a:rPr>
              <a:t>94010 Créteil CEDEX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Tel : 01 49 80 92 94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  <a:cs typeface="Courier New" panose="02070309020205020404" pitchFamily="49" charset="0"/>
              </a:rPr>
              <a:t>www.ville-creteil.fr</a:t>
            </a:r>
          </a:p>
        </p:txBody>
      </p:sp>
      <p:sp>
        <p:nvSpPr>
          <p:cNvPr id="15" name="ZoneTexte 14"/>
          <p:cNvSpPr txBox="1"/>
          <p:nvPr userDrawn="1"/>
        </p:nvSpPr>
        <p:spPr>
          <a:xfrm>
            <a:off x="8591999" y="5334377"/>
            <a:ext cx="3600000" cy="738664"/>
          </a:xfrm>
          <a:prstGeom prst="rect">
            <a:avLst/>
          </a:prstGeom>
          <a:noFill/>
        </p:spPr>
        <p:txBody>
          <a:bodyPr wrap="square" lIns="108000" tIns="0" rIns="108000" bIns="0" rtlCol="0" anchor="ctr" anchorCtr="0">
            <a:spAutoFit/>
          </a:bodyPr>
          <a:lstStyle/>
          <a:p>
            <a:pPr algn="ctr"/>
            <a:r>
              <a:rPr lang="fr-FR" sz="1200" i="1" cap="all" dirty="0">
                <a:solidFill>
                  <a:schemeClr val="bg1"/>
                </a:solidFill>
              </a:rPr>
              <a:t>NOM de la DG, DIRECTION,</a:t>
            </a:r>
            <a:r>
              <a:rPr lang="fr-FR" sz="1200" i="1" cap="all" baseline="0" dirty="0">
                <a:solidFill>
                  <a:schemeClr val="bg1"/>
                </a:solidFill>
              </a:rPr>
              <a:t> SERVICE</a:t>
            </a:r>
            <a:br>
              <a:rPr lang="fr-FR" sz="1200" i="1" dirty="0">
                <a:solidFill>
                  <a:schemeClr val="bg1"/>
                </a:solidFill>
              </a:rPr>
            </a:br>
            <a:r>
              <a:rPr lang="fr-FR" sz="1200" i="1" dirty="0">
                <a:solidFill>
                  <a:schemeClr val="bg1"/>
                </a:solidFill>
              </a:rPr>
              <a:t>Place Salvador Allende</a:t>
            </a:r>
            <a:br>
              <a:rPr lang="fr-FR" sz="1200" i="1" dirty="0">
                <a:solidFill>
                  <a:schemeClr val="bg1"/>
                </a:solidFill>
              </a:rPr>
            </a:br>
            <a:r>
              <a:rPr lang="fr-FR" sz="1200" i="1" dirty="0">
                <a:solidFill>
                  <a:schemeClr val="bg1"/>
                </a:solidFill>
              </a:rPr>
              <a:t>94010 Créteil CEDEX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Tel : </a:t>
            </a:r>
            <a:endParaRPr lang="fr-FR" sz="1200" i="1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1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2817446" y="0"/>
            <a:ext cx="9374553" cy="6857999"/>
          </a:xfrm>
          <a:prstGeom prst="rect">
            <a:avLst/>
          </a:prstGeom>
          <a:solidFill>
            <a:srgbClr val="0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 userDrawn="1"/>
        </p:nvSpPr>
        <p:spPr>
          <a:xfrm>
            <a:off x="2330041" y="3795622"/>
            <a:ext cx="975619" cy="9756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61" y="3954791"/>
            <a:ext cx="592777" cy="657279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-398" y="6490677"/>
            <a:ext cx="2817846" cy="367322"/>
          </a:xfrm>
          <a:prstGeom prst="rect">
            <a:avLst/>
          </a:prstGeom>
          <a:noFill/>
        </p:spPr>
        <p:txBody>
          <a:bodyPr wrap="square" lIns="108000" tIns="0" rIns="108000" bIns="0" rtlCol="0" anchor="ctr" anchorCtr="0">
            <a:noAutofit/>
          </a:bodyPr>
          <a:lstStyle/>
          <a:p>
            <a:pPr algn="ctr"/>
            <a:r>
              <a:rPr lang="fr-FR" sz="1600" i="1" dirty="0">
                <a:solidFill>
                  <a:srgbClr val="0061A7"/>
                </a:solidFill>
                <a:cs typeface="Courier New" panose="02070309020205020404" pitchFamily="49" charset="0"/>
              </a:rPr>
              <a:t>www.ville-creteil.fr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96" b="18306"/>
          <a:stretch/>
        </p:blipFill>
        <p:spPr>
          <a:xfrm>
            <a:off x="0" y="979626"/>
            <a:ext cx="2669655" cy="430258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56027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 flipH="1">
            <a:off x="1987618" y="-9"/>
            <a:ext cx="10204382" cy="6857999"/>
          </a:xfrm>
          <a:prstGeom prst="rect">
            <a:avLst/>
          </a:prstGeom>
          <a:solidFill>
            <a:srgbClr val="0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 anchorCtr="0"/>
          <a:lstStyle/>
          <a:p>
            <a:pPr algn="l"/>
            <a:endParaRPr lang="fr-FR"/>
          </a:p>
        </p:txBody>
      </p:sp>
      <p:sp>
        <p:nvSpPr>
          <p:cNvPr id="55" name="Forme libre 54"/>
          <p:cNvSpPr/>
          <p:nvPr userDrawn="1"/>
        </p:nvSpPr>
        <p:spPr>
          <a:xfrm>
            <a:off x="-6708526" y="5546621"/>
            <a:ext cx="9132715" cy="504000"/>
          </a:xfrm>
          <a:custGeom>
            <a:avLst/>
            <a:gdLst>
              <a:gd name="connsiteX0" fmla="*/ 0 w 9132715"/>
              <a:gd name="connsiteY0" fmla="*/ 0 h 504000"/>
              <a:gd name="connsiteX1" fmla="*/ 9132715 w 9132715"/>
              <a:gd name="connsiteY1" fmla="*/ 0 h 504000"/>
              <a:gd name="connsiteX2" fmla="*/ 9132715 w 9132715"/>
              <a:gd name="connsiteY2" fmla="*/ 504000 h 504000"/>
              <a:gd name="connsiteX3" fmla="*/ 27688 w 9132715"/>
              <a:gd name="connsiteY3" fmla="*/ 504000 h 504000"/>
              <a:gd name="connsiteX4" fmla="*/ 265844 w 9132715"/>
              <a:gd name="connsiteY4" fmla="*/ 265844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715" h="504000">
                <a:moveTo>
                  <a:pt x="0" y="0"/>
                </a:moveTo>
                <a:lnTo>
                  <a:pt x="9132715" y="0"/>
                </a:lnTo>
                <a:lnTo>
                  <a:pt x="9132715" y="504000"/>
                </a:lnTo>
                <a:lnTo>
                  <a:pt x="27688" y="504000"/>
                </a:lnTo>
                <a:lnTo>
                  <a:pt x="265844" y="265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l"/>
            <a:r>
              <a:rPr lang="fr-FR" dirty="0">
                <a:solidFill>
                  <a:srgbClr val="0061A7"/>
                </a:solidFill>
              </a:rPr>
              <a:t>9</a:t>
            </a:r>
            <a:r>
              <a:rPr lang="da-DK" dirty="0">
                <a:solidFill>
                  <a:srgbClr val="0061A7"/>
                </a:solidFill>
              </a:rPr>
              <a:t> - Lorem ipsum dolor sit amet </a:t>
            </a:r>
            <a:endParaRPr lang="fr-FR" dirty="0">
              <a:solidFill>
                <a:srgbClr val="0061A7"/>
              </a:solidFill>
            </a:endParaRPr>
          </a:p>
        </p:txBody>
      </p:sp>
      <p:sp>
        <p:nvSpPr>
          <p:cNvPr id="56" name="Forme libre 55"/>
          <p:cNvSpPr/>
          <p:nvPr userDrawn="1"/>
        </p:nvSpPr>
        <p:spPr>
          <a:xfrm>
            <a:off x="-6708526" y="6238677"/>
            <a:ext cx="9132715" cy="504000"/>
          </a:xfrm>
          <a:custGeom>
            <a:avLst/>
            <a:gdLst>
              <a:gd name="connsiteX0" fmla="*/ 0 w 9132715"/>
              <a:gd name="connsiteY0" fmla="*/ 0 h 504000"/>
              <a:gd name="connsiteX1" fmla="*/ 9132715 w 9132715"/>
              <a:gd name="connsiteY1" fmla="*/ 0 h 504000"/>
              <a:gd name="connsiteX2" fmla="*/ 9132715 w 9132715"/>
              <a:gd name="connsiteY2" fmla="*/ 504000 h 504000"/>
              <a:gd name="connsiteX3" fmla="*/ 27688 w 9132715"/>
              <a:gd name="connsiteY3" fmla="*/ 504000 h 504000"/>
              <a:gd name="connsiteX4" fmla="*/ 265844 w 9132715"/>
              <a:gd name="connsiteY4" fmla="*/ 265844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715" h="504000">
                <a:moveTo>
                  <a:pt x="0" y="0"/>
                </a:moveTo>
                <a:lnTo>
                  <a:pt x="9132715" y="0"/>
                </a:lnTo>
                <a:lnTo>
                  <a:pt x="9132715" y="504000"/>
                </a:lnTo>
                <a:lnTo>
                  <a:pt x="27688" y="504000"/>
                </a:lnTo>
                <a:lnTo>
                  <a:pt x="265844" y="265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l"/>
            <a:r>
              <a:rPr lang="fr-FR" dirty="0">
                <a:solidFill>
                  <a:srgbClr val="0061A7"/>
                </a:solidFill>
              </a:rPr>
              <a:t>10 </a:t>
            </a:r>
            <a:r>
              <a:rPr lang="da-DK" dirty="0">
                <a:solidFill>
                  <a:srgbClr val="0061A7"/>
                </a:solidFill>
              </a:rPr>
              <a:t>- Lorem ipsum dolor sit amet </a:t>
            </a:r>
            <a:endParaRPr lang="fr-FR" dirty="0">
              <a:solidFill>
                <a:srgbClr val="0061A7"/>
              </a:solidFill>
            </a:endParaRPr>
          </a:p>
        </p:txBody>
      </p:sp>
      <p:sp>
        <p:nvSpPr>
          <p:cNvPr id="35" name="Forme libre 34"/>
          <p:cNvSpPr/>
          <p:nvPr userDrawn="1"/>
        </p:nvSpPr>
        <p:spPr>
          <a:xfrm>
            <a:off x="-6702795" y="1392788"/>
            <a:ext cx="9119447" cy="504000"/>
          </a:xfrm>
          <a:custGeom>
            <a:avLst/>
            <a:gdLst>
              <a:gd name="connsiteX0" fmla="*/ 0 w 9119447"/>
              <a:gd name="connsiteY0" fmla="*/ 0 h 504000"/>
              <a:gd name="connsiteX1" fmla="*/ 9119447 w 9119447"/>
              <a:gd name="connsiteY1" fmla="*/ 0 h 504000"/>
              <a:gd name="connsiteX2" fmla="*/ 9119447 w 9119447"/>
              <a:gd name="connsiteY2" fmla="*/ 504000 h 504000"/>
              <a:gd name="connsiteX3" fmla="*/ 1152 w 9119447"/>
              <a:gd name="connsiteY3" fmla="*/ 504000 h 504000"/>
              <a:gd name="connsiteX4" fmla="*/ 252576 w 9119447"/>
              <a:gd name="connsiteY4" fmla="*/ 252576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9447" h="504000">
                <a:moveTo>
                  <a:pt x="0" y="0"/>
                </a:moveTo>
                <a:lnTo>
                  <a:pt x="9119447" y="0"/>
                </a:lnTo>
                <a:lnTo>
                  <a:pt x="9119447" y="504000"/>
                </a:lnTo>
                <a:lnTo>
                  <a:pt x="1152" y="504000"/>
                </a:lnTo>
                <a:lnTo>
                  <a:pt x="252576" y="2525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l"/>
            <a:r>
              <a:rPr lang="fr-FR" dirty="0">
                <a:solidFill>
                  <a:srgbClr val="0061A7"/>
                </a:solidFill>
              </a:rPr>
              <a:t>3 </a:t>
            </a:r>
            <a:r>
              <a:rPr lang="da-DK" dirty="0">
                <a:solidFill>
                  <a:srgbClr val="0061A7"/>
                </a:solidFill>
              </a:rPr>
              <a:t>- Lorem ipsum dolor sit amet </a:t>
            </a:r>
            <a:endParaRPr lang="fr-FR" dirty="0">
              <a:solidFill>
                <a:srgbClr val="0061A7"/>
              </a:solidFill>
            </a:endParaRPr>
          </a:p>
        </p:txBody>
      </p:sp>
      <p:sp>
        <p:nvSpPr>
          <p:cNvPr id="33" name="Forme libre 32"/>
          <p:cNvSpPr/>
          <p:nvPr userDrawn="1"/>
        </p:nvSpPr>
        <p:spPr>
          <a:xfrm>
            <a:off x="-6704272" y="10388"/>
            <a:ext cx="9120923" cy="504000"/>
          </a:xfrm>
          <a:custGeom>
            <a:avLst/>
            <a:gdLst>
              <a:gd name="connsiteX0" fmla="*/ 4110 w 9120923"/>
              <a:gd name="connsiteY0" fmla="*/ 0 h 504000"/>
              <a:gd name="connsiteX1" fmla="*/ 9120923 w 9120923"/>
              <a:gd name="connsiteY1" fmla="*/ 0 h 504000"/>
              <a:gd name="connsiteX2" fmla="*/ 9120923 w 9120923"/>
              <a:gd name="connsiteY2" fmla="*/ 504000 h 504000"/>
              <a:gd name="connsiteX3" fmla="*/ 0 w 9120923"/>
              <a:gd name="connsiteY3" fmla="*/ 504000 h 504000"/>
              <a:gd name="connsiteX4" fmla="*/ 254055 w 9120923"/>
              <a:gd name="connsiteY4" fmla="*/ 249945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923" h="504000">
                <a:moveTo>
                  <a:pt x="4110" y="0"/>
                </a:moveTo>
                <a:lnTo>
                  <a:pt x="9120923" y="0"/>
                </a:lnTo>
                <a:lnTo>
                  <a:pt x="9120923" y="504000"/>
                </a:lnTo>
                <a:lnTo>
                  <a:pt x="0" y="504000"/>
                </a:lnTo>
                <a:lnTo>
                  <a:pt x="254055" y="24994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l"/>
            <a:r>
              <a:rPr lang="da-DK" dirty="0">
                <a:solidFill>
                  <a:srgbClr val="0061A7"/>
                </a:solidFill>
              </a:rPr>
              <a:t>1 - Lorem ipsum dolor sit amet </a:t>
            </a:r>
            <a:endParaRPr lang="fr-FR" dirty="0">
              <a:solidFill>
                <a:srgbClr val="0061A7"/>
              </a:solidFill>
            </a:endParaRPr>
          </a:p>
        </p:txBody>
      </p:sp>
      <p:sp>
        <p:nvSpPr>
          <p:cNvPr id="34" name="Forme libre 33"/>
          <p:cNvSpPr/>
          <p:nvPr userDrawn="1"/>
        </p:nvSpPr>
        <p:spPr>
          <a:xfrm>
            <a:off x="-6708526" y="701588"/>
            <a:ext cx="9125178" cy="504000"/>
          </a:xfrm>
          <a:custGeom>
            <a:avLst/>
            <a:gdLst>
              <a:gd name="connsiteX0" fmla="*/ 0 w 9125178"/>
              <a:gd name="connsiteY0" fmla="*/ 0 h 504000"/>
              <a:gd name="connsiteX1" fmla="*/ 9125178 w 9125178"/>
              <a:gd name="connsiteY1" fmla="*/ 0 h 504000"/>
              <a:gd name="connsiteX2" fmla="*/ 9125178 w 9125178"/>
              <a:gd name="connsiteY2" fmla="*/ 504000 h 504000"/>
              <a:gd name="connsiteX3" fmla="*/ 12614 w 9125178"/>
              <a:gd name="connsiteY3" fmla="*/ 504000 h 504000"/>
              <a:gd name="connsiteX4" fmla="*/ 258307 w 9125178"/>
              <a:gd name="connsiteY4" fmla="*/ 258307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5178" h="504000">
                <a:moveTo>
                  <a:pt x="0" y="0"/>
                </a:moveTo>
                <a:lnTo>
                  <a:pt x="9125178" y="0"/>
                </a:lnTo>
                <a:lnTo>
                  <a:pt x="9125178" y="504000"/>
                </a:lnTo>
                <a:lnTo>
                  <a:pt x="12614" y="504000"/>
                </a:lnTo>
                <a:lnTo>
                  <a:pt x="258307" y="2583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l"/>
            <a:r>
              <a:rPr lang="fr-FR" dirty="0">
                <a:solidFill>
                  <a:srgbClr val="0061A7"/>
                </a:solidFill>
              </a:rPr>
              <a:t>2 </a:t>
            </a:r>
            <a:r>
              <a:rPr lang="da-DK" dirty="0">
                <a:solidFill>
                  <a:srgbClr val="0061A7"/>
                </a:solidFill>
              </a:rPr>
              <a:t>- Lorem ipsum dolor sit amet </a:t>
            </a:r>
            <a:endParaRPr lang="fr-FR" dirty="0">
              <a:solidFill>
                <a:srgbClr val="0061A7"/>
              </a:solidFill>
            </a:endParaRPr>
          </a:p>
        </p:txBody>
      </p:sp>
      <p:sp>
        <p:nvSpPr>
          <p:cNvPr id="37" name="Forme libre 36"/>
          <p:cNvSpPr/>
          <p:nvPr userDrawn="1"/>
        </p:nvSpPr>
        <p:spPr>
          <a:xfrm>
            <a:off x="-6712025" y="2775188"/>
            <a:ext cx="9128678" cy="504000"/>
          </a:xfrm>
          <a:custGeom>
            <a:avLst/>
            <a:gdLst>
              <a:gd name="connsiteX0" fmla="*/ 0 w 9128678"/>
              <a:gd name="connsiteY0" fmla="*/ 0 h 504000"/>
              <a:gd name="connsiteX1" fmla="*/ 9128678 w 9128678"/>
              <a:gd name="connsiteY1" fmla="*/ 0 h 504000"/>
              <a:gd name="connsiteX2" fmla="*/ 9128678 w 9128678"/>
              <a:gd name="connsiteY2" fmla="*/ 504000 h 504000"/>
              <a:gd name="connsiteX3" fmla="*/ 19612 w 9128678"/>
              <a:gd name="connsiteY3" fmla="*/ 504000 h 504000"/>
              <a:gd name="connsiteX4" fmla="*/ 261806 w 9128678"/>
              <a:gd name="connsiteY4" fmla="*/ 261806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678" h="504000">
                <a:moveTo>
                  <a:pt x="0" y="0"/>
                </a:moveTo>
                <a:lnTo>
                  <a:pt x="9128678" y="0"/>
                </a:lnTo>
                <a:lnTo>
                  <a:pt x="9128678" y="504000"/>
                </a:lnTo>
                <a:lnTo>
                  <a:pt x="19612" y="504000"/>
                </a:lnTo>
                <a:lnTo>
                  <a:pt x="261806" y="2618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l"/>
            <a:r>
              <a:rPr lang="fr-FR" dirty="0">
                <a:solidFill>
                  <a:srgbClr val="0061A7"/>
                </a:solidFill>
              </a:rPr>
              <a:t>5 </a:t>
            </a:r>
            <a:r>
              <a:rPr lang="da-DK" dirty="0">
                <a:solidFill>
                  <a:srgbClr val="0061A7"/>
                </a:solidFill>
              </a:rPr>
              <a:t>- Lorem ipsum dolor sit amet </a:t>
            </a:r>
            <a:endParaRPr lang="fr-FR" dirty="0">
              <a:solidFill>
                <a:srgbClr val="0061A7"/>
              </a:solidFill>
            </a:endParaRPr>
          </a:p>
        </p:txBody>
      </p:sp>
      <p:sp>
        <p:nvSpPr>
          <p:cNvPr id="36" name="Forme libre 35"/>
          <p:cNvSpPr/>
          <p:nvPr userDrawn="1"/>
        </p:nvSpPr>
        <p:spPr>
          <a:xfrm>
            <a:off x="-6713838" y="2083988"/>
            <a:ext cx="9130491" cy="504000"/>
          </a:xfrm>
          <a:custGeom>
            <a:avLst/>
            <a:gdLst>
              <a:gd name="connsiteX0" fmla="*/ 0 w 9130491"/>
              <a:gd name="connsiteY0" fmla="*/ 0 h 504000"/>
              <a:gd name="connsiteX1" fmla="*/ 9130491 w 9130491"/>
              <a:gd name="connsiteY1" fmla="*/ 0 h 504000"/>
              <a:gd name="connsiteX2" fmla="*/ 9130491 w 9130491"/>
              <a:gd name="connsiteY2" fmla="*/ 504000 h 504000"/>
              <a:gd name="connsiteX3" fmla="*/ 26840 w 9130491"/>
              <a:gd name="connsiteY3" fmla="*/ 504000 h 504000"/>
              <a:gd name="connsiteX4" fmla="*/ 265420 w 9130491"/>
              <a:gd name="connsiteY4" fmla="*/ 265420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0491" h="504000">
                <a:moveTo>
                  <a:pt x="0" y="0"/>
                </a:moveTo>
                <a:lnTo>
                  <a:pt x="9130491" y="0"/>
                </a:lnTo>
                <a:lnTo>
                  <a:pt x="9130491" y="504000"/>
                </a:lnTo>
                <a:lnTo>
                  <a:pt x="26840" y="504000"/>
                </a:lnTo>
                <a:lnTo>
                  <a:pt x="265420" y="26542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l"/>
            <a:r>
              <a:rPr lang="fr-FR" dirty="0">
                <a:solidFill>
                  <a:srgbClr val="0061A7"/>
                </a:solidFill>
              </a:rPr>
              <a:t>4 </a:t>
            </a:r>
            <a:r>
              <a:rPr lang="da-DK" dirty="0">
                <a:solidFill>
                  <a:srgbClr val="0061A7"/>
                </a:solidFill>
              </a:rPr>
              <a:t>- Lorem ipsum dolor sit amet </a:t>
            </a:r>
            <a:endParaRPr lang="fr-FR" dirty="0">
              <a:solidFill>
                <a:srgbClr val="0061A7"/>
              </a:solidFill>
            </a:endParaRPr>
          </a:p>
        </p:txBody>
      </p:sp>
      <p:sp>
        <p:nvSpPr>
          <p:cNvPr id="38" name="Forme libre 37"/>
          <p:cNvSpPr/>
          <p:nvPr userDrawn="1"/>
        </p:nvSpPr>
        <p:spPr>
          <a:xfrm>
            <a:off x="-6704277" y="3466388"/>
            <a:ext cx="9120928" cy="504000"/>
          </a:xfrm>
          <a:custGeom>
            <a:avLst/>
            <a:gdLst>
              <a:gd name="connsiteX0" fmla="*/ 0 w 9120928"/>
              <a:gd name="connsiteY0" fmla="*/ 0 h 504000"/>
              <a:gd name="connsiteX1" fmla="*/ 9120928 w 9120928"/>
              <a:gd name="connsiteY1" fmla="*/ 0 h 504000"/>
              <a:gd name="connsiteX2" fmla="*/ 9120928 w 9120928"/>
              <a:gd name="connsiteY2" fmla="*/ 504000 h 504000"/>
              <a:gd name="connsiteX3" fmla="*/ 4116 w 9120928"/>
              <a:gd name="connsiteY3" fmla="*/ 504000 h 504000"/>
              <a:gd name="connsiteX4" fmla="*/ 254058 w 9120928"/>
              <a:gd name="connsiteY4" fmla="*/ 254058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0928" h="504000">
                <a:moveTo>
                  <a:pt x="0" y="0"/>
                </a:moveTo>
                <a:lnTo>
                  <a:pt x="9120928" y="0"/>
                </a:lnTo>
                <a:lnTo>
                  <a:pt x="9120928" y="504000"/>
                </a:lnTo>
                <a:lnTo>
                  <a:pt x="4116" y="504000"/>
                </a:lnTo>
                <a:lnTo>
                  <a:pt x="254058" y="2540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l"/>
            <a:r>
              <a:rPr lang="fr-FR" dirty="0">
                <a:solidFill>
                  <a:srgbClr val="0061A7"/>
                </a:solidFill>
              </a:rPr>
              <a:t>6 </a:t>
            </a:r>
            <a:r>
              <a:rPr lang="da-DK" dirty="0">
                <a:solidFill>
                  <a:srgbClr val="0061A7"/>
                </a:solidFill>
              </a:rPr>
              <a:t>- Lorem ipsum dolor sit amet </a:t>
            </a:r>
            <a:endParaRPr lang="fr-FR" dirty="0">
              <a:solidFill>
                <a:srgbClr val="0061A7"/>
              </a:solidFill>
            </a:endParaRPr>
          </a:p>
        </p:txBody>
      </p:sp>
      <p:sp>
        <p:nvSpPr>
          <p:cNvPr id="39" name="Forme libre 38"/>
          <p:cNvSpPr/>
          <p:nvPr userDrawn="1"/>
        </p:nvSpPr>
        <p:spPr>
          <a:xfrm>
            <a:off x="-6716063" y="4164221"/>
            <a:ext cx="8730442" cy="504000"/>
          </a:xfrm>
          <a:custGeom>
            <a:avLst/>
            <a:gdLst>
              <a:gd name="connsiteX0" fmla="*/ 0 w 9131440"/>
              <a:gd name="connsiteY0" fmla="*/ 0 h 504000"/>
              <a:gd name="connsiteX1" fmla="*/ 9131440 w 9131440"/>
              <a:gd name="connsiteY1" fmla="*/ 0 h 504000"/>
              <a:gd name="connsiteX2" fmla="*/ 9131440 w 9131440"/>
              <a:gd name="connsiteY2" fmla="*/ 504000 h 504000"/>
              <a:gd name="connsiteX3" fmla="*/ 25138 w 9131440"/>
              <a:gd name="connsiteY3" fmla="*/ 504000 h 504000"/>
              <a:gd name="connsiteX4" fmla="*/ 264569 w 9131440"/>
              <a:gd name="connsiteY4" fmla="*/ 264569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1440" h="504000">
                <a:moveTo>
                  <a:pt x="0" y="0"/>
                </a:moveTo>
                <a:lnTo>
                  <a:pt x="9131440" y="0"/>
                </a:lnTo>
                <a:lnTo>
                  <a:pt x="9131440" y="504000"/>
                </a:lnTo>
                <a:lnTo>
                  <a:pt x="25138" y="504000"/>
                </a:lnTo>
                <a:lnTo>
                  <a:pt x="264569" y="26456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l"/>
            <a:r>
              <a:rPr lang="fr-FR" dirty="0">
                <a:solidFill>
                  <a:srgbClr val="0061A7"/>
                </a:solidFill>
              </a:rPr>
              <a:t>7 </a:t>
            </a:r>
            <a:r>
              <a:rPr lang="da-DK" dirty="0">
                <a:solidFill>
                  <a:srgbClr val="0061A7"/>
                </a:solidFill>
              </a:rPr>
              <a:t>- Lorem ipsum dolor sit amet </a:t>
            </a:r>
            <a:endParaRPr lang="fr-FR" dirty="0">
              <a:solidFill>
                <a:srgbClr val="0061A7"/>
              </a:solidFill>
            </a:endParaRPr>
          </a:p>
        </p:txBody>
      </p:sp>
      <p:sp>
        <p:nvSpPr>
          <p:cNvPr id="40" name="Forme libre 39"/>
          <p:cNvSpPr/>
          <p:nvPr userDrawn="1"/>
        </p:nvSpPr>
        <p:spPr>
          <a:xfrm>
            <a:off x="-6716063" y="4856277"/>
            <a:ext cx="9132715" cy="504000"/>
          </a:xfrm>
          <a:custGeom>
            <a:avLst/>
            <a:gdLst>
              <a:gd name="connsiteX0" fmla="*/ 0 w 9132715"/>
              <a:gd name="connsiteY0" fmla="*/ 0 h 504000"/>
              <a:gd name="connsiteX1" fmla="*/ 9132715 w 9132715"/>
              <a:gd name="connsiteY1" fmla="*/ 0 h 504000"/>
              <a:gd name="connsiteX2" fmla="*/ 9132715 w 9132715"/>
              <a:gd name="connsiteY2" fmla="*/ 504000 h 504000"/>
              <a:gd name="connsiteX3" fmla="*/ 27688 w 9132715"/>
              <a:gd name="connsiteY3" fmla="*/ 504000 h 504000"/>
              <a:gd name="connsiteX4" fmla="*/ 265844 w 9132715"/>
              <a:gd name="connsiteY4" fmla="*/ 265844 h 5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2715" h="504000">
                <a:moveTo>
                  <a:pt x="0" y="0"/>
                </a:moveTo>
                <a:lnTo>
                  <a:pt x="9132715" y="0"/>
                </a:lnTo>
                <a:lnTo>
                  <a:pt x="9132715" y="504000"/>
                </a:lnTo>
                <a:lnTo>
                  <a:pt x="27688" y="504000"/>
                </a:lnTo>
                <a:lnTo>
                  <a:pt x="265844" y="26584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 algn="l"/>
            <a:r>
              <a:rPr lang="fr-FR" dirty="0">
                <a:solidFill>
                  <a:srgbClr val="0061A7"/>
                </a:solidFill>
              </a:rPr>
              <a:t>8 </a:t>
            </a:r>
            <a:r>
              <a:rPr lang="da-DK" dirty="0">
                <a:solidFill>
                  <a:srgbClr val="0061A7"/>
                </a:solidFill>
              </a:rPr>
              <a:t>- Lorem ipsum dolor sit amet </a:t>
            </a:r>
            <a:endParaRPr lang="fr-FR" dirty="0">
              <a:solidFill>
                <a:srgbClr val="0061A7"/>
              </a:solidFill>
            </a:endParaRPr>
          </a:p>
        </p:txBody>
      </p:sp>
      <p:sp>
        <p:nvSpPr>
          <p:cNvPr id="58" name="Forme libre 57"/>
          <p:cNvSpPr/>
          <p:nvPr userDrawn="1"/>
        </p:nvSpPr>
        <p:spPr>
          <a:xfrm flipH="1">
            <a:off x="-1091" y="-2"/>
            <a:ext cx="3977417" cy="6858002"/>
          </a:xfrm>
          <a:custGeom>
            <a:avLst/>
            <a:gdLst>
              <a:gd name="connsiteX0" fmla="*/ 2286472 w 3977417"/>
              <a:gd name="connsiteY0" fmla="*/ 0 h 6858002"/>
              <a:gd name="connsiteX1" fmla="*/ 327731 w 3977417"/>
              <a:gd name="connsiteY1" fmla="*/ 0 h 6858002"/>
              <a:gd name="connsiteX2" fmla="*/ 327731 w 3977417"/>
              <a:gd name="connsiteY2" fmla="*/ 3 h 6858002"/>
              <a:gd name="connsiteX3" fmla="*/ 295738 w 3977417"/>
              <a:gd name="connsiteY3" fmla="*/ 3 h 6858002"/>
              <a:gd name="connsiteX4" fmla="*/ 2692 w 3977417"/>
              <a:gd name="connsiteY4" fmla="*/ 293049 h 6858002"/>
              <a:gd name="connsiteX5" fmla="*/ 326692 w 3977417"/>
              <a:gd name="connsiteY5" fmla="*/ 617049 h 6858002"/>
              <a:gd name="connsiteX6" fmla="*/ 327731 w 3977417"/>
              <a:gd name="connsiteY6" fmla="*/ 617049 h 6858002"/>
              <a:gd name="connsiteX7" fmla="*/ 327731 w 3977417"/>
              <a:gd name="connsiteY7" fmla="*/ 665748 h 6858002"/>
              <a:gd name="connsiteX8" fmla="*/ 324000 w 3977417"/>
              <a:gd name="connsiteY8" fmla="*/ 665748 h 6858002"/>
              <a:gd name="connsiteX9" fmla="*/ 0 w 3977417"/>
              <a:gd name="connsiteY9" fmla="*/ 989748 h 6858002"/>
              <a:gd name="connsiteX10" fmla="*/ 324000 w 3977417"/>
              <a:gd name="connsiteY10" fmla="*/ 1313748 h 6858002"/>
              <a:gd name="connsiteX11" fmla="*/ 327731 w 3977417"/>
              <a:gd name="connsiteY11" fmla="*/ 1313748 h 6858002"/>
              <a:gd name="connsiteX12" fmla="*/ 327731 w 3977417"/>
              <a:gd name="connsiteY12" fmla="*/ 1356637 h 6858002"/>
              <a:gd name="connsiteX13" fmla="*/ 6569 w 3977417"/>
              <a:gd name="connsiteY13" fmla="*/ 1677799 h 6858002"/>
              <a:gd name="connsiteX14" fmla="*/ 327731 w 3977417"/>
              <a:gd name="connsiteY14" fmla="*/ 1998961 h 6858002"/>
              <a:gd name="connsiteX15" fmla="*/ 327731 w 3977417"/>
              <a:gd name="connsiteY15" fmla="*/ 2057210 h 6858002"/>
              <a:gd name="connsiteX16" fmla="*/ 6569 w 3977417"/>
              <a:gd name="connsiteY16" fmla="*/ 2378372 h 6858002"/>
              <a:gd name="connsiteX17" fmla="*/ 327731 w 3977417"/>
              <a:gd name="connsiteY17" fmla="*/ 2699533 h 6858002"/>
              <a:gd name="connsiteX18" fmla="*/ 327731 w 3977417"/>
              <a:gd name="connsiteY18" fmla="*/ 2741386 h 6858002"/>
              <a:gd name="connsiteX19" fmla="*/ 6568 w 3977417"/>
              <a:gd name="connsiteY19" fmla="*/ 3062548 h 6858002"/>
              <a:gd name="connsiteX20" fmla="*/ 327731 w 3977417"/>
              <a:gd name="connsiteY20" fmla="*/ 3383712 h 6858002"/>
              <a:gd name="connsiteX21" fmla="*/ 327731 w 3977417"/>
              <a:gd name="connsiteY21" fmla="*/ 3433384 h 6858002"/>
              <a:gd name="connsiteX22" fmla="*/ 6568 w 3977417"/>
              <a:gd name="connsiteY22" fmla="*/ 3754547 h 6858002"/>
              <a:gd name="connsiteX23" fmla="*/ 327731 w 3977417"/>
              <a:gd name="connsiteY23" fmla="*/ 4075710 h 6858002"/>
              <a:gd name="connsiteX24" fmla="*/ 327731 w 3977417"/>
              <a:gd name="connsiteY24" fmla="*/ 4138296 h 6858002"/>
              <a:gd name="connsiteX25" fmla="*/ 6567 w 3977417"/>
              <a:gd name="connsiteY25" fmla="*/ 4459460 h 6858002"/>
              <a:gd name="connsiteX26" fmla="*/ 327731 w 3977417"/>
              <a:gd name="connsiteY26" fmla="*/ 4780624 h 6858002"/>
              <a:gd name="connsiteX27" fmla="*/ 327731 w 3977417"/>
              <a:gd name="connsiteY27" fmla="*/ 4827714 h 6858002"/>
              <a:gd name="connsiteX28" fmla="*/ 326692 w 3977417"/>
              <a:gd name="connsiteY28" fmla="*/ 4827714 h 6858002"/>
              <a:gd name="connsiteX29" fmla="*/ 2692 w 3977417"/>
              <a:gd name="connsiteY29" fmla="*/ 5151714 h 6858002"/>
              <a:gd name="connsiteX30" fmla="*/ 326692 w 3977417"/>
              <a:gd name="connsiteY30" fmla="*/ 5475714 h 6858002"/>
              <a:gd name="connsiteX31" fmla="*/ 327731 w 3977417"/>
              <a:gd name="connsiteY31" fmla="*/ 5475714 h 6858002"/>
              <a:gd name="connsiteX32" fmla="*/ 327731 w 3977417"/>
              <a:gd name="connsiteY32" fmla="*/ 5508048 h 6858002"/>
              <a:gd name="connsiteX33" fmla="*/ 326692 w 3977417"/>
              <a:gd name="connsiteY33" fmla="*/ 5508048 h 6858002"/>
              <a:gd name="connsiteX34" fmla="*/ 2692 w 3977417"/>
              <a:gd name="connsiteY34" fmla="*/ 5832048 h 6858002"/>
              <a:gd name="connsiteX35" fmla="*/ 326692 w 3977417"/>
              <a:gd name="connsiteY35" fmla="*/ 6156048 h 6858002"/>
              <a:gd name="connsiteX36" fmla="*/ 327731 w 3977417"/>
              <a:gd name="connsiteY36" fmla="*/ 6156048 h 6858002"/>
              <a:gd name="connsiteX37" fmla="*/ 327731 w 3977417"/>
              <a:gd name="connsiteY37" fmla="*/ 6199248 h 6858002"/>
              <a:gd name="connsiteX38" fmla="*/ 326692 w 3977417"/>
              <a:gd name="connsiteY38" fmla="*/ 6199248 h 6858002"/>
              <a:gd name="connsiteX39" fmla="*/ 2692 w 3977417"/>
              <a:gd name="connsiteY39" fmla="*/ 6523248 h 6858002"/>
              <a:gd name="connsiteX40" fmla="*/ 326692 w 3977417"/>
              <a:gd name="connsiteY40" fmla="*/ 6847248 h 6858002"/>
              <a:gd name="connsiteX41" fmla="*/ 327731 w 3977417"/>
              <a:gd name="connsiteY41" fmla="*/ 6847248 h 6858002"/>
              <a:gd name="connsiteX42" fmla="*/ 327731 w 3977417"/>
              <a:gd name="connsiteY42" fmla="*/ 6858002 h 6858002"/>
              <a:gd name="connsiteX43" fmla="*/ 796249 w 3977417"/>
              <a:gd name="connsiteY43" fmla="*/ 6858002 h 6858002"/>
              <a:gd name="connsiteX44" fmla="*/ 2286472 w 3977417"/>
              <a:gd name="connsiteY44" fmla="*/ 6858002 h 6858002"/>
              <a:gd name="connsiteX45" fmla="*/ 3977417 w 3977417"/>
              <a:gd name="connsiteY45" fmla="*/ 6858002 h 6858002"/>
              <a:gd name="connsiteX46" fmla="*/ 3977417 w 3977417"/>
              <a:gd name="connsiteY46" fmla="*/ 4 h 6858002"/>
              <a:gd name="connsiteX47" fmla="*/ 2286472 w 3977417"/>
              <a:gd name="connsiteY47" fmla="*/ 4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977417" h="6858002">
                <a:moveTo>
                  <a:pt x="2286472" y="0"/>
                </a:moveTo>
                <a:lnTo>
                  <a:pt x="327731" y="0"/>
                </a:lnTo>
                <a:lnTo>
                  <a:pt x="327731" y="3"/>
                </a:lnTo>
                <a:lnTo>
                  <a:pt x="295738" y="3"/>
                </a:lnTo>
                <a:lnTo>
                  <a:pt x="2692" y="293049"/>
                </a:lnTo>
                <a:lnTo>
                  <a:pt x="326692" y="617049"/>
                </a:lnTo>
                <a:lnTo>
                  <a:pt x="327731" y="617049"/>
                </a:lnTo>
                <a:lnTo>
                  <a:pt x="327731" y="665748"/>
                </a:lnTo>
                <a:lnTo>
                  <a:pt x="324000" y="665748"/>
                </a:lnTo>
                <a:lnTo>
                  <a:pt x="0" y="989748"/>
                </a:lnTo>
                <a:lnTo>
                  <a:pt x="324000" y="1313748"/>
                </a:lnTo>
                <a:lnTo>
                  <a:pt x="327731" y="1313748"/>
                </a:lnTo>
                <a:lnTo>
                  <a:pt x="327731" y="1356637"/>
                </a:lnTo>
                <a:lnTo>
                  <a:pt x="6569" y="1677799"/>
                </a:lnTo>
                <a:lnTo>
                  <a:pt x="327731" y="1998961"/>
                </a:lnTo>
                <a:lnTo>
                  <a:pt x="327731" y="2057210"/>
                </a:lnTo>
                <a:lnTo>
                  <a:pt x="6569" y="2378372"/>
                </a:lnTo>
                <a:lnTo>
                  <a:pt x="327731" y="2699533"/>
                </a:lnTo>
                <a:lnTo>
                  <a:pt x="327731" y="2741386"/>
                </a:lnTo>
                <a:lnTo>
                  <a:pt x="6568" y="3062548"/>
                </a:lnTo>
                <a:lnTo>
                  <a:pt x="327731" y="3383712"/>
                </a:lnTo>
                <a:lnTo>
                  <a:pt x="327731" y="3433384"/>
                </a:lnTo>
                <a:lnTo>
                  <a:pt x="6568" y="3754547"/>
                </a:lnTo>
                <a:lnTo>
                  <a:pt x="327731" y="4075710"/>
                </a:lnTo>
                <a:lnTo>
                  <a:pt x="327731" y="4138296"/>
                </a:lnTo>
                <a:lnTo>
                  <a:pt x="6567" y="4459460"/>
                </a:lnTo>
                <a:lnTo>
                  <a:pt x="327731" y="4780624"/>
                </a:lnTo>
                <a:lnTo>
                  <a:pt x="327731" y="4827714"/>
                </a:lnTo>
                <a:lnTo>
                  <a:pt x="326692" y="4827714"/>
                </a:lnTo>
                <a:lnTo>
                  <a:pt x="2692" y="5151714"/>
                </a:lnTo>
                <a:lnTo>
                  <a:pt x="326692" y="5475714"/>
                </a:lnTo>
                <a:lnTo>
                  <a:pt x="327731" y="5475714"/>
                </a:lnTo>
                <a:lnTo>
                  <a:pt x="327731" y="5508048"/>
                </a:lnTo>
                <a:lnTo>
                  <a:pt x="326692" y="5508048"/>
                </a:lnTo>
                <a:lnTo>
                  <a:pt x="2692" y="5832048"/>
                </a:lnTo>
                <a:lnTo>
                  <a:pt x="326692" y="6156048"/>
                </a:lnTo>
                <a:lnTo>
                  <a:pt x="327731" y="6156048"/>
                </a:lnTo>
                <a:lnTo>
                  <a:pt x="327731" y="6199248"/>
                </a:lnTo>
                <a:lnTo>
                  <a:pt x="326692" y="6199248"/>
                </a:lnTo>
                <a:lnTo>
                  <a:pt x="2692" y="6523248"/>
                </a:lnTo>
                <a:lnTo>
                  <a:pt x="326692" y="6847248"/>
                </a:lnTo>
                <a:lnTo>
                  <a:pt x="327731" y="6847248"/>
                </a:lnTo>
                <a:lnTo>
                  <a:pt x="327731" y="6858002"/>
                </a:lnTo>
                <a:lnTo>
                  <a:pt x="796249" y="6858002"/>
                </a:lnTo>
                <a:lnTo>
                  <a:pt x="2286472" y="6858002"/>
                </a:lnTo>
                <a:lnTo>
                  <a:pt x="3977417" y="6858002"/>
                </a:lnTo>
                <a:lnTo>
                  <a:pt x="3977417" y="4"/>
                </a:lnTo>
                <a:lnTo>
                  <a:pt x="2286472" y="4"/>
                </a:lnTo>
                <a:close/>
              </a:path>
            </a:pathLst>
          </a:custGeom>
          <a:solidFill>
            <a:srgbClr val="0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252000" rtlCol="0" anchor="ctr" anchorCtr="0">
            <a:noAutofit/>
          </a:bodyPr>
          <a:lstStyle/>
          <a:p>
            <a:pPr algn="l"/>
            <a:endParaRPr lang="fr-FR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398" y="6490677"/>
            <a:ext cx="2817846" cy="367322"/>
          </a:xfrm>
          <a:prstGeom prst="rect">
            <a:avLst/>
          </a:prstGeom>
          <a:noFill/>
        </p:spPr>
        <p:txBody>
          <a:bodyPr wrap="square" lIns="108000" tIns="0" rIns="108000" bIns="0" rtlCol="0" anchor="ctr" anchorCtr="0">
            <a:noAutofit/>
          </a:bodyPr>
          <a:lstStyle/>
          <a:p>
            <a:pPr algn="ctr"/>
            <a:r>
              <a:rPr lang="fr-FR" sz="1600" i="1" dirty="0">
                <a:solidFill>
                  <a:srgbClr val="0061A7"/>
                </a:solidFill>
                <a:cs typeface="Courier New" panose="02070309020205020404" pitchFamily="49" charset="0"/>
              </a:rPr>
              <a:t>www.ville-creteil.fr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3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796" b="18306"/>
          <a:stretch/>
        </p:blipFill>
        <p:spPr>
          <a:xfrm>
            <a:off x="-1091" y="1024005"/>
            <a:ext cx="2669655" cy="4302588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104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-4.44444E-6 L 0.6651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1.11111E-6 L 0.66784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-4.81481E-6 L 0.66484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7.40741E-7 L 0.66445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4.81481E-6 L 0.66562 4.8148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5E-6 3.7037E-7 L 0.66601 3.7037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68 -1.48148E-6 L 0.83425 -1.48148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08333E-6 2.59259E-6 L 0.66653 2.59259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00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-3.7037E-7 L 0.66393 -3.7037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04167E-6 3.7037E-6 L 0.66393 3.7037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5" grpId="0" animBg="1"/>
      <p:bldP spid="56" grpId="0" animBg="1"/>
      <p:bldP spid="35" grpId="0" animBg="1"/>
      <p:bldP spid="33" grpId="0" animBg="1"/>
      <p:bldP spid="34" grpId="0" animBg="1"/>
      <p:bldP spid="37" grpId="0" animBg="1"/>
      <p:bldP spid="36" grpId="0" animBg="1"/>
      <p:bldP spid="38" grpId="0" animBg="1"/>
      <p:bldP spid="39" grpId="0" animBg="1"/>
      <p:bldP spid="40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0" y="-9"/>
            <a:ext cx="12192000" cy="6857999"/>
          </a:xfrm>
          <a:prstGeom prst="rect">
            <a:avLst/>
          </a:prstGeom>
          <a:solidFill>
            <a:srgbClr val="0061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 anchorCtr="0"/>
          <a:lstStyle/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4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Ã©sultat de recherche d'images pour &quot;creteil lac&quot;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4300270"/>
            <a:ext cx="12191999" cy="25577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 userDrawn="1"/>
        </p:nvSpPr>
        <p:spPr>
          <a:xfrm>
            <a:off x="401" y="1"/>
            <a:ext cx="2817446" cy="6857999"/>
          </a:xfrm>
          <a:custGeom>
            <a:avLst/>
            <a:gdLst>
              <a:gd name="connsiteX0" fmla="*/ 0 w 2817446"/>
              <a:gd name="connsiteY0" fmla="*/ 0 h 6857999"/>
              <a:gd name="connsiteX1" fmla="*/ 2817446 w 2817446"/>
              <a:gd name="connsiteY1" fmla="*/ 0 h 6857999"/>
              <a:gd name="connsiteX2" fmla="*/ 2817446 w 2817446"/>
              <a:gd name="connsiteY2" fmla="*/ 6857999 h 6857999"/>
              <a:gd name="connsiteX3" fmla="*/ 0 w 281744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446" h="6857999">
                <a:moveTo>
                  <a:pt x="0" y="0"/>
                </a:moveTo>
                <a:lnTo>
                  <a:pt x="2817446" y="0"/>
                </a:lnTo>
                <a:lnTo>
                  <a:pt x="2817446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6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 userDrawn="1"/>
        </p:nvSpPr>
        <p:spPr>
          <a:xfrm>
            <a:off x="2330041" y="3795622"/>
            <a:ext cx="975619" cy="9756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61" y="3954791"/>
            <a:ext cx="592777" cy="6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0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Ã©sultat de recherche d'images pour &quot;creteil lac&quot;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4300270"/>
            <a:ext cx="12191999" cy="2557729"/>
          </a:xfrm>
          <a:prstGeom prst="rect">
            <a:avLst/>
          </a:prstGeom>
          <a:solidFill>
            <a:srgbClr val="006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 userDrawn="1"/>
        </p:nvSpPr>
        <p:spPr>
          <a:xfrm>
            <a:off x="401" y="1"/>
            <a:ext cx="2817446" cy="6857999"/>
          </a:xfrm>
          <a:custGeom>
            <a:avLst/>
            <a:gdLst>
              <a:gd name="connsiteX0" fmla="*/ 0 w 2817446"/>
              <a:gd name="connsiteY0" fmla="*/ 0 h 6857999"/>
              <a:gd name="connsiteX1" fmla="*/ 2817446 w 2817446"/>
              <a:gd name="connsiteY1" fmla="*/ 0 h 6857999"/>
              <a:gd name="connsiteX2" fmla="*/ 2817446 w 2817446"/>
              <a:gd name="connsiteY2" fmla="*/ 6857999 h 6857999"/>
              <a:gd name="connsiteX3" fmla="*/ 0 w 281744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7446" h="6857999">
                <a:moveTo>
                  <a:pt x="0" y="0"/>
                </a:moveTo>
                <a:lnTo>
                  <a:pt x="2817446" y="0"/>
                </a:lnTo>
                <a:lnTo>
                  <a:pt x="2817446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 userDrawn="1"/>
        </p:nvSpPr>
        <p:spPr>
          <a:xfrm>
            <a:off x="2330041" y="3795622"/>
            <a:ext cx="975619" cy="9756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61" y="3954791"/>
            <a:ext cx="592777" cy="6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64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8224-E3A3-43F0-BE83-0A1DB25F4D4B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2600-4BA5-4CA6-A86B-61F268D9B0E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499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8224-E3A3-43F0-BE83-0A1DB25F4D4B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2600-4BA5-4CA6-A86B-61F268D9B0E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356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8224-E3A3-43F0-BE83-0A1DB25F4D4B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2600-4BA5-4CA6-A86B-61F268D9B0E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62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6620" y="4283430"/>
            <a:ext cx="2643809" cy="2207247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560E51"/>
                </a:solidFill>
              </a:rPr>
              <a:t>Photo</a:t>
            </a:r>
          </a:p>
        </p:txBody>
      </p:sp>
      <p:pic>
        <p:nvPicPr>
          <p:cNvPr id="13" name="Picture 2" descr="RÃ©sultat de recherche d'images pour &quot;creteil lac&quot;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0"/>
          <a:stretch/>
        </p:blipFill>
        <p:spPr bwMode="auto">
          <a:xfrm>
            <a:off x="2730954" y="-1"/>
            <a:ext cx="946104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e libre 7"/>
          <p:cNvSpPr/>
          <p:nvPr userDrawn="1"/>
        </p:nvSpPr>
        <p:spPr>
          <a:xfrm>
            <a:off x="2" y="0"/>
            <a:ext cx="2817446" cy="6857999"/>
          </a:xfrm>
          <a:custGeom>
            <a:avLst/>
            <a:gdLst>
              <a:gd name="connsiteX0" fmla="*/ 179124 w 2817446"/>
              <a:gd name="connsiteY0" fmla="*/ 4374000 h 6857999"/>
              <a:gd name="connsiteX1" fmla="*/ 179124 w 2817446"/>
              <a:gd name="connsiteY1" fmla="*/ 6413213 h 6857999"/>
              <a:gd name="connsiteX2" fmla="*/ 2637924 w 2817446"/>
              <a:gd name="connsiteY2" fmla="*/ 6413213 h 6857999"/>
              <a:gd name="connsiteX3" fmla="*/ 2637924 w 2817446"/>
              <a:gd name="connsiteY3" fmla="*/ 4374000 h 6857999"/>
              <a:gd name="connsiteX4" fmla="*/ 2278606 w 2817446"/>
              <a:gd name="connsiteY4" fmla="*/ 3559937 h 6857999"/>
              <a:gd name="connsiteX5" fmla="*/ 2404118 w 2817446"/>
              <a:gd name="connsiteY5" fmla="*/ 3559937 h 6857999"/>
              <a:gd name="connsiteX6" fmla="*/ 2404118 w 2817446"/>
              <a:gd name="connsiteY6" fmla="*/ 3752684 h 6857999"/>
              <a:gd name="connsiteX7" fmla="*/ 1010550 w 2817446"/>
              <a:gd name="connsiteY7" fmla="*/ 3752684 h 6857999"/>
              <a:gd name="connsiteX8" fmla="*/ 1010550 w 2817446"/>
              <a:gd name="connsiteY8" fmla="*/ 3608283 h 6857999"/>
              <a:gd name="connsiteX9" fmla="*/ 1831111 w 2817446"/>
              <a:gd name="connsiteY9" fmla="*/ 3608284 h 6857999"/>
              <a:gd name="connsiteX10" fmla="*/ 1831110 w 2817446"/>
              <a:gd name="connsiteY10" fmla="*/ 3584994 h 6857999"/>
              <a:gd name="connsiteX11" fmla="*/ 2278606 w 2817446"/>
              <a:gd name="connsiteY11" fmla="*/ 3584994 h 6857999"/>
              <a:gd name="connsiteX12" fmla="*/ 696370 w 2817446"/>
              <a:gd name="connsiteY12" fmla="*/ 3407666 h 6857999"/>
              <a:gd name="connsiteX13" fmla="*/ 696370 w 2817446"/>
              <a:gd name="connsiteY13" fmla="*/ 3505967 h 6857999"/>
              <a:gd name="connsiteX14" fmla="*/ 562305 w 2817446"/>
              <a:gd name="connsiteY14" fmla="*/ 3505967 h 6857999"/>
              <a:gd name="connsiteX15" fmla="*/ 561447 w 2817446"/>
              <a:gd name="connsiteY15" fmla="*/ 3506300 h 6857999"/>
              <a:gd name="connsiteX16" fmla="*/ 561446 w 2817446"/>
              <a:gd name="connsiteY16" fmla="*/ 3512228 h 6857999"/>
              <a:gd name="connsiteX17" fmla="*/ 450287 w 2817446"/>
              <a:gd name="connsiteY17" fmla="*/ 3571501 h 6857999"/>
              <a:gd name="connsiteX18" fmla="*/ 368153 w 2817446"/>
              <a:gd name="connsiteY18" fmla="*/ 3571501 h 6857999"/>
              <a:gd name="connsiteX19" fmla="*/ 368153 w 2817446"/>
              <a:gd name="connsiteY19" fmla="*/ 3572518 h 6857999"/>
              <a:gd name="connsiteX20" fmla="*/ 248591 w 2817446"/>
              <a:gd name="connsiteY20" fmla="*/ 3651362 h 6857999"/>
              <a:gd name="connsiteX21" fmla="*/ 175950 w 2817446"/>
              <a:gd name="connsiteY21" fmla="*/ 3651362 h 6857999"/>
              <a:gd name="connsiteX22" fmla="*/ 175950 w 2817446"/>
              <a:gd name="connsiteY22" fmla="*/ 3707747 h 6857999"/>
              <a:gd name="connsiteX23" fmla="*/ 175950 w 2817446"/>
              <a:gd name="connsiteY23" fmla="*/ 3714135 h 6857999"/>
              <a:gd name="connsiteX24" fmla="*/ 175950 w 2817446"/>
              <a:gd name="connsiteY24" fmla="*/ 3718058 h 6857999"/>
              <a:gd name="connsiteX25" fmla="*/ 574939 w 2817446"/>
              <a:gd name="connsiteY25" fmla="*/ 3718058 h 6857999"/>
              <a:gd name="connsiteX26" fmla="*/ 574939 w 2817446"/>
              <a:gd name="connsiteY26" fmla="*/ 3744376 h 6857999"/>
              <a:gd name="connsiteX27" fmla="*/ 731402 w 2817446"/>
              <a:gd name="connsiteY27" fmla="*/ 3744376 h 6857999"/>
              <a:gd name="connsiteX28" fmla="*/ 731402 w 2817446"/>
              <a:gd name="connsiteY28" fmla="*/ 3745808 h 6857999"/>
              <a:gd name="connsiteX29" fmla="*/ 801902 w 2817446"/>
              <a:gd name="connsiteY29" fmla="*/ 3745808 h 6857999"/>
              <a:gd name="connsiteX30" fmla="*/ 801902 w 2817446"/>
              <a:gd name="connsiteY30" fmla="*/ 3764746 h 6857999"/>
              <a:gd name="connsiteX31" fmla="*/ 923334 w 2817446"/>
              <a:gd name="connsiteY31" fmla="*/ 3764746 h 6857999"/>
              <a:gd name="connsiteX32" fmla="*/ 923333 w 2817446"/>
              <a:gd name="connsiteY32" fmla="*/ 3764249 h 6857999"/>
              <a:gd name="connsiteX33" fmla="*/ 1010550 w 2817446"/>
              <a:gd name="connsiteY33" fmla="*/ 3764249 h 6857999"/>
              <a:gd name="connsiteX34" fmla="*/ 1010550 w 2817446"/>
              <a:gd name="connsiteY34" fmla="*/ 3762996 h 6857999"/>
              <a:gd name="connsiteX35" fmla="*/ 2677821 w 2817446"/>
              <a:gd name="connsiteY35" fmla="*/ 3762996 h 6857999"/>
              <a:gd name="connsiteX36" fmla="*/ 2677821 w 2817446"/>
              <a:gd name="connsiteY36" fmla="*/ 3752684 h 6857999"/>
              <a:gd name="connsiteX37" fmla="*/ 2429176 w 2817446"/>
              <a:gd name="connsiteY37" fmla="*/ 3752684 h 6857999"/>
              <a:gd name="connsiteX38" fmla="*/ 2429176 w 2817446"/>
              <a:gd name="connsiteY38" fmla="*/ 3559937 h 6857999"/>
              <a:gd name="connsiteX39" fmla="*/ 2458088 w 2817446"/>
              <a:gd name="connsiteY39" fmla="*/ 3559937 h 6857999"/>
              <a:gd name="connsiteX40" fmla="*/ 2458088 w 2817446"/>
              <a:gd name="connsiteY40" fmla="*/ 3534719 h 6857999"/>
              <a:gd name="connsiteX41" fmla="*/ 2169198 w 2817446"/>
              <a:gd name="connsiteY41" fmla="*/ 3534719 h 6857999"/>
              <a:gd name="connsiteX42" fmla="*/ 2169198 w 2817446"/>
              <a:gd name="connsiteY42" fmla="*/ 3407666 h 6857999"/>
              <a:gd name="connsiteX43" fmla="*/ 2155152 w 2817446"/>
              <a:gd name="connsiteY43" fmla="*/ 3407666 h 6857999"/>
              <a:gd name="connsiteX44" fmla="*/ 2155152 w 2817446"/>
              <a:gd name="connsiteY44" fmla="*/ 3534719 h 6857999"/>
              <a:gd name="connsiteX45" fmla="*/ 1010550 w 2817446"/>
              <a:gd name="connsiteY45" fmla="*/ 3534719 h 6857999"/>
              <a:gd name="connsiteX46" fmla="*/ 1010550 w 2817446"/>
              <a:gd name="connsiteY46" fmla="*/ 3502112 h 6857999"/>
              <a:gd name="connsiteX47" fmla="*/ 889119 w 2817446"/>
              <a:gd name="connsiteY47" fmla="*/ 3502112 h 6857999"/>
              <a:gd name="connsiteX48" fmla="*/ 889118 w 2817446"/>
              <a:gd name="connsiteY48" fmla="*/ 3502112 h 6857999"/>
              <a:gd name="connsiteX49" fmla="*/ 777501 w 2817446"/>
              <a:gd name="connsiteY49" fmla="*/ 3595126 h 6857999"/>
              <a:gd name="connsiteX50" fmla="*/ 731402 w 2817446"/>
              <a:gd name="connsiteY50" fmla="*/ 3595126 h 6857999"/>
              <a:gd name="connsiteX51" fmla="*/ 731402 w 2817446"/>
              <a:gd name="connsiteY51" fmla="*/ 3599152 h 6857999"/>
              <a:gd name="connsiteX52" fmla="*/ 729137 w 2817446"/>
              <a:gd name="connsiteY52" fmla="*/ 3598486 h 6857999"/>
              <a:gd name="connsiteX53" fmla="*/ 629066 w 2817446"/>
              <a:gd name="connsiteY53" fmla="*/ 3670467 h 6857999"/>
              <a:gd name="connsiteX54" fmla="*/ 574939 w 2817446"/>
              <a:gd name="connsiteY54" fmla="*/ 3670467 h 6857999"/>
              <a:gd name="connsiteX55" fmla="*/ 574939 w 2817446"/>
              <a:gd name="connsiteY55" fmla="*/ 3707747 h 6857999"/>
              <a:gd name="connsiteX56" fmla="*/ 254119 w 2817446"/>
              <a:gd name="connsiteY56" fmla="*/ 3707747 h 6857999"/>
              <a:gd name="connsiteX57" fmla="*/ 380011 w 2817446"/>
              <a:gd name="connsiteY57" fmla="*/ 3624728 h 6857999"/>
              <a:gd name="connsiteX58" fmla="*/ 460423 w 2817446"/>
              <a:gd name="connsiteY58" fmla="*/ 3624728 h 6857999"/>
              <a:gd name="connsiteX59" fmla="*/ 460423 w 2817446"/>
              <a:gd name="connsiteY59" fmla="*/ 3622890 h 6857999"/>
              <a:gd name="connsiteX60" fmla="*/ 590980 w 2817446"/>
              <a:gd name="connsiteY60" fmla="*/ 3553274 h 6857999"/>
              <a:gd name="connsiteX61" fmla="*/ 590420 w 2817446"/>
              <a:gd name="connsiteY61" fmla="*/ 3552227 h 6857999"/>
              <a:gd name="connsiteX62" fmla="*/ 736847 w 2817446"/>
              <a:gd name="connsiteY62" fmla="*/ 3552227 h 6857999"/>
              <a:gd name="connsiteX63" fmla="*/ 736847 w 2817446"/>
              <a:gd name="connsiteY63" fmla="*/ 3505967 h 6857999"/>
              <a:gd name="connsiteX64" fmla="*/ 706682 w 2817446"/>
              <a:gd name="connsiteY64" fmla="*/ 3505967 h 6857999"/>
              <a:gd name="connsiteX65" fmla="*/ 706682 w 2817446"/>
              <a:gd name="connsiteY65" fmla="*/ 3407666 h 6857999"/>
              <a:gd name="connsiteX66" fmla="*/ 2402730 w 2817446"/>
              <a:gd name="connsiteY66" fmla="*/ 2898837 h 6857999"/>
              <a:gd name="connsiteX67" fmla="*/ 2425432 w 2817446"/>
              <a:gd name="connsiteY67" fmla="*/ 2909666 h 6857999"/>
              <a:gd name="connsiteX68" fmla="*/ 2425432 w 2817446"/>
              <a:gd name="connsiteY68" fmla="*/ 3359208 h 6857999"/>
              <a:gd name="connsiteX69" fmla="*/ 2402730 w 2817446"/>
              <a:gd name="connsiteY69" fmla="*/ 3359208 h 6857999"/>
              <a:gd name="connsiteX70" fmla="*/ 714369 w 2817446"/>
              <a:gd name="connsiteY70" fmla="*/ 2892923 h 6857999"/>
              <a:gd name="connsiteX71" fmla="*/ 714369 w 2817446"/>
              <a:gd name="connsiteY71" fmla="*/ 3359208 h 6857999"/>
              <a:gd name="connsiteX72" fmla="*/ 691667 w 2817446"/>
              <a:gd name="connsiteY72" fmla="*/ 3359208 h 6857999"/>
              <a:gd name="connsiteX73" fmla="*/ 691667 w 2817446"/>
              <a:gd name="connsiteY73" fmla="*/ 2899833 h 6857999"/>
              <a:gd name="connsiteX74" fmla="*/ 661617 w 2817446"/>
              <a:gd name="connsiteY74" fmla="*/ 2908978 h 6857999"/>
              <a:gd name="connsiteX75" fmla="*/ 661617 w 2817446"/>
              <a:gd name="connsiteY75" fmla="*/ 3359208 h 6857999"/>
              <a:gd name="connsiteX76" fmla="*/ 638915 w 2817446"/>
              <a:gd name="connsiteY76" fmla="*/ 3359208 h 6857999"/>
              <a:gd name="connsiteX77" fmla="*/ 638915 w 2817446"/>
              <a:gd name="connsiteY77" fmla="*/ 2915887 h 6857999"/>
              <a:gd name="connsiteX78" fmla="*/ 739088 w 2817446"/>
              <a:gd name="connsiteY78" fmla="*/ 2885409 h 6857999"/>
              <a:gd name="connsiteX79" fmla="*/ 738901 w 2817446"/>
              <a:gd name="connsiteY79" fmla="*/ 2885457 h 6857999"/>
              <a:gd name="connsiteX80" fmla="*/ 722380 w 2817446"/>
              <a:gd name="connsiteY80" fmla="*/ 2890485 h 6857999"/>
              <a:gd name="connsiteX81" fmla="*/ 738901 w 2817446"/>
              <a:gd name="connsiteY81" fmla="*/ 2885457 h 6857999"/>
              <a:gd name="connsiteX82" fmla="*/ 2356633 w 2817446"/>
              <a:gd name="connsiteY82" fmla="*/ 2879908 h 6857999"/>
              <a:gd name="connsiteX83" fmla="*/ 2379335 w 2817446"/>
              <a:gd name="connsiteY83" fmla="*/ 2887974 h 6857999"/>
              <a:gd name="connsiteX84" fmla="*/ 2379335 w 2817446"/>
              <a:gd name="connsiteY84" fmla="*/ 3359208 h 6857999"/>
              <a:gd name="connsiteX85" fmla="*/ 2356633 w 2817446"/>
              <a:gd name="connsiteY85" fmla="*/ 3359208 h 6857999"/>
              <a:gd name="connsiteX86" fmla="*/ 779824 w 2817446"/>
              <a:gd name="connsiteY86" fmla="*/ 2875179 h 6857999"/>
              <a:gd name="connsiteX87" fmla="*/ 779824 w 2817446"/>
              <a:gd name="connsiteY87" fmla="*/ 3359208 h 6857999"/>
              <a:gd name="connsiteX88" fmla="*/ 757123 w 2817446"/>
              <a:gd name="connsiteY88" fmla="*/ 3359208 h 6857999"/>
              <a:gd name="connsiteX89" fmla="*/ 757123 w 2817446"/>
              <a:gd name="connsiteY89" fmla="*/ 2880880 h 6857999"/>
              <a:gd name="connsiteX90" fmla="*/ 2306003 w 2817446"/>
              <a:gd name="connsiteY90" fmla="*/ 2861918 h 6857999"/>
              <a:gd name="connsiteX91" fmla="*/ 2328704 w 2817446"/>
              <a:gd name="connsiteY91" fmla="*/ 2869984 h 6857999"/>
              <a:gd name="connsiteX92" fmla="*/ 2328704 w 2817446"/>
              <a:gd name="connsiteY92" fmla="*/ 3359208 h 6857999"/>
              <a:gd name="connsiteX93" fmla="*/ 2306003 w 2817446"/>
              <a:gd name="connsiteY93" fmla="*/ 3359208 h 6857999"/>
              <a:gd name="connsiteX94" fmla="*/ 842907 w 2817446"/>
              <a:gd name="connsiteY94" fmla="*/ 2859335 h 6857999"/>
              <a:gd name="connsiteX95" fmla="*/ 842907 w 2817446"/>
              <a:gd name="connsiteY95" fmla="*/ 3359208 h 6857999"/>
              <a:gd name="connsiteX96" fmla="*/ 820205 w 2817446"/>
              <a:gd name="connsiteY96" fmla="*/ 3359208 h 6857999"/>
              <a:gd name="connsiteX97" fmla="*/ 820205 w 2817446"/>
              <a:gd name="connsiteY97" fmla="*/ 2865037 h 6857999"/>
              <a:gd name="connsiteX98" fmla="*/ 2255372 w 2817446"/>
              <a:gd name="connsiteY98" fmla="*/ 2846994 h 6857999"/>
              <a:gd name="connsiteX99" fmla="*/ 2278074 w 2817446"/>
              <a:gd name="connsiteY99" fmla="*/ 2853013 h 6857999"/>
              <a:gd name="connsiteX100" fmla="*/ 2278074 w 2817446"/>
              <a:gd name="connsiteY100" fmla="*/ 3359208 h 6857999"/>
              <a:gd name="connsiteX101" fmla="*/ 2255372 w 2817446"/>
              <a:gd name="connsiteY101" fmla="*/ 3359208 h 6857999"/>
              <a:gd name="connsiteX102" fmla="*/ 910155 w 2817446"/>
              <a:gd name="connsiteY102" fmla="*/ 2846678 h 6857999"/>
              <a:gd name="connsiteX103" fmla="*/ 910155 w 2817446"/>
              <a:gd name="connsiteY103" fmla="*/ 3359208 h 6857999"/>
              <a:gd name="connsiteX104" fmla="*/ 887453 w 2817446"/>
              <a:gd name="connsiteY104" fmla="*/ 3359208 h 6857999"/>
              <a:gd name="connsiteX105" fmla="*/ 887453 w 2817446"/>
              <a:gd name="connsiteY105" fmla="*/ 2850525 h 6857999"/>
              <a:gd name="connsiteX106" fmla="*/ 995384 w 2817446"/>
              <a:gd name="connsiteY106" fmla="*/ 2832233 h 6857999"/>
              <a:gd name="connsiteX107" fmla="*/ 995384 w 2817446"/>
              <a:gd name="connsiteY107" fmla="*/ 3359208 h 6857999"/>
              <a:gd name="connsiteX108" fmla="*/ 972683 w 2817446"/>
              <a:gd name="connsiteY108" fmla="*/ 3359208 h 6857999"/>
              <a:gd name="connsiteX109" fmla="*/ 972683 w 2817446"/>
              <a:gd name="connsiteY109" fmla="*/ 2836080 h 6857999"/>
              <a:gd name="connsiteX110" fmla="*/ 2195347 w 2817446"/>
              <a:gd name="connsiteY110" fmla="*/ 2831078 h 6857999"/>
              <a:gd name="connsiteX111" fmla="*/ 2218048 w 2817446"/>
              <a:gd name="connsiteY111" fmla="*/ 2837098 h 6857999"/>
              <a:gd name="connsiteX112" fmla="*/ 2218048 w 2817446"/>
              <a:gd name="connsiteY112" fmla="*/ 3359208 h 6857999"/>
              <a:gd name="connsiteX113" fmla="*/ 2195346 w 2817446"/>
              <a:gd name="connsiteY113" fmla="*/ 3359208 h 6857999"/>
              <a:gd name="connsiteX114" fmla="*/ 1085925 w 2817446"/>
              <a:gd name="connsiteY114" fmla="*/ 2816889 h 6857999"/>
              <a:gd name="connsiteX115" fmla="*/ 1085925 w 2817446"/>
              <a:gd name="connsiteY115" fmla="*/ 3359208 h 6857999"/>
              <a:gd name="connsiteX116" fmla="*/ 1063224 w 2817446"/>
              <a:gd name="connsiteY116" fmla="*/ 3359208 h 6857999"/>
              <a:gd name="connsiteX117" fmla="*/ 1063224 w 2817446"/>
              <a:gd name="connsiteY117" fmla="*/ 2820736 h 6857999"/>
              <a:gd name="connsiteX118" fmla="*/ 2119331 w 2817446"/>
              <a:gd name="connsiteY118" fmla="*/ 2815699 h 6857999"/>
              <a:gd name="connsiteX119" fmla="*/ 2142033 w 2817446"/>
              <a:gd name="connsiteY119" fmla="*/ 2820118 h 6857999"/>
              <a:gd name="connsiteX120" fmla="*/ 2142033 w 2817446"/>
              <a:gd name="connsiteY120" fmla="*/ 3359208 h 6857999"/>
              <a:gd name="connsiteX121" fmla="*/ 2119331 w 2817446"/>
              <a:gd name="connsiteY121" fmla="*/ 3359208 h 6857999"/>
              <a:gd name="connsiteX122" fmla="*/ 2031965 w 2817446"/>
              <a:gd name="connsiteY122" fmla="*/ 2801247 h 6857999"/>
              <a:gd name="connsiteX123" fmla="*/ 2054667 w 2817446"/>
              <a:gd name="connsiteY123" fmla="*/ 2804358 h 6857999"/>
              <a:gd name="connsiteX124" fmla="*/ 2054667 w 2817446"/>
              <a:gd name="connsiteY124" fmla="*/ 3359208 h 6857999"/>
              <a:gd name="connsiteX125" fmla="*/ 2031965 w 2817446"/>
              <a:gd name="connsiteY125" fmla="*/ 3359208 h 6857999"/>
              <a:gd name="connsiteX126" fmla="*/ 1183484 w 2817446"/>
              <a:gd name="connsiteY126" fmla="*/ 2800355 h 6857999"/>
              <a:gd name="connsiteX127" fmla="*/ 1183484 w 2817446"/>
              <a:gd name="connsiteY127" fmla="*/ 3359208 h 6857999"/>
              <a:gd name="connsiteX128" fmla="*/ 1160782 w 2817446"/>
              <a:gd name="connsiteY128" fmla="*/ 3359208 h 6857999"/>
              <a:gd name="connsiteX129" fmla="*/ 1160782 w 2817446"/>
              <a:gd name="connsiteY129" fmla="*/ 2804202 h 6857999"/>
              <a:gd name="connsiteX130" fmla="*/ 1936901 w 2817446"/>
              <a:gd name="connsiteY130" fmla="*/ 2789272 h 6857999"/>
              <a:gd name="connsiteX131" fmla="*/ 1958416 w 2817446"/>
              <a:gd name="connsiteY131" fmla="*/ 2791169 h 6857999"/>
              <a:gd name="connsiteX132" fmla="*/ 1959602 w 2817446"/>
              <a:gd name="connsiteY132" fmla="*/ 2791331 h 6857999"/>
              <a:gd name="connsiteX133" fmla="*/ 1959602 w 2817446"/>
              <a:gd name="connsiteY133" fmla="*/ 3359208 h 6857999"/>
              <a:gd name="connsiteX134" fmla="*/ 1936901 w 2817446"/>
              <a:gd name="connsiteY134" fmla="*/ 3359208 h 6857999"/>
              <a:gd name="connsiteX135" fmla="*/ 1291112 w 2817446"/>
              <a:gd name="connsiteY135" fmla="*/ 2788408 h 6857999"/>
              <a:gd name="connsiteX136" fmla="*/ 1291112 w 2817446"/>
              <a:gd name="connsiteY136" fmla="*/ 3359208 h 6857999"/>
              <a:gd name="connsiteX137" fmla="*/ 1268411 w 2817446"/>
              <a:gd name="connsiteY137" fmla="*/ 3359208 h 6857999"/>
              <a:gd name="connsiteX138" fmla="*/ 1268411 w 2817446"/>
              <a:gd name="connsiteY138" fmla="*/ 2790689 h 6857999"/>
              <a:gd name="connsiteX139" fmla="*/ 1400733 w 2817446"/>
              <a:gd name="connsiteY139" fmla="*/ 2780507 h 6857999"/>
              <a:gd name="connsiteX140" fmla="*/ 1400733 w 2817446"/>
              <a:gd name="connsiteY140" fmla="*/ 3359208 h 6857999"/>
              <a:gd name="connsiteX141" fmla="*/ 1378032 w 2817446"/>
              <a:gd name="connsiteY141" fmla="*/ 3359208 h 6857999"/>
              <a:gd name="connsiteX142" fmla="*/ 1378032 w 2817446"/>
              <a:gd name="connsiteY142" fmla="*/ 2781991 h 6857999"/>
              <a:gd name="connsiteX143" fmla="*/ 1830486 w 2817446"/>
              <a:gd name="connsiteY143" fmla="*/ 2780079 h 6857999"/>
              <a:gd name="connsiteX144" fmla="*/ 1834877 w 2817446"/>
              <a:gd name="connsiteY144" fmla="*/ 2780278 h 6857999"/>
              <a:gd name="connsiteX145" fmla="*/ 1853187 w 2817446"/>
              <a:gd name="connsiteY145" fmla="*/ 2781892 h 6857999"/>
              <a:gd name="connsiteX146" fmla="*/ 1853187 w 2817446"/>
              <a:gd name="connsiteY146" fmla="*/ 3359208 h 6857999"/>
              <a:gd name="connsiteX147" fmla="*/ 1830486 w 2817446"/>
              <a:gd name="connsiteY147" fmla="*/ 3359208 h 6857999"/>
              <a:gd name="connsiteX148" fmla="*/ 1518956 w 2817446"/>
              <a:gd name="connsiteY148" fmla="*/ 2775409 h 6857999"/>
              <a:gd name="connsiteX149" fmla="*/ 1518956 w 2817446"/>
              <a:gd name="connsiteY149" fmla="*/ 3359208 h 6857999"/>
              <a:gd name="connsiteX150" fmla="*/ 1496255 w 2817446"/>
              <a:gd name="connsiteY150" fmla="*/ 3359208 h 6857999"/>
              <a:gd name="connsiteX151" fmla="*/ 1496254 w 2817446"/>
              <a:gd name="connsiteY151" fmla="*/ 2776094 h 6857999"/>
              <a:gd name="connsiteX152" fmla="*/ 1716659 w 2817446"/>
              <a:gd name="connsiteY152" fmla="*/ 2774931 h 6857999"/>
              <a:gd name="connsiteX153" fmla="*/ 1739361 w 2817446"/>
              <a:gd name="connsiteY153" fmla="*/ 2775958 h 6857999"/>
              <a:gd name="connsiteX154" fmla="*/ 1739361 w 2817446"/>
              <a:gd name="connsiteY154" fmla="*/ 3359208 h 6857999"/>
              <a:gd name="connsiteX155" fmla="*/ 1716660 w 2817446"/>
              <a:gd name="connsiteY155" fmla="*/ 3359208 h 6857999"/>
              <a:gd name="connsiteX156" fmla="*/ 1608644 w 2817446"/>
              <a:gd name="connsiteY156" fmla="*/ 2773879 h 6857999"/>
              <a:gd name="connsiteX157" fmla="*/ 1631346 w 2817446"/>
              <a:gd name="connsiteY157" fmla="*/ 2774021 h 6857999"/>
              <a:gd name="connsiteX158" fmla="*/ 1631346 w 2817446"/>
              <a:gd name="connsiteY158" fmla="*/ 3359208 h 6857999"/>
              <a:gd name="connsiteX159" fmla="*/ 1608644 w 2817446"/>
              <a:gd name="connsiteY159" fmla="*/ 3359208 h 6857999"/>
              <a:gd name="connsiteX160" fmla="*/ 1662395 w 2817446"/>
              <a:gd name="connsiteY160" fmla="*/ 2755564 h 6857999"/>
              <a:gd name="connsiteX161" fmla="*/ 612290 w 2817446"/>
              <a:gd name="connsiteY161" fmla="*/ 2909331 h 6857999"/>
              <a:gd name="connsiteX162" fmla="*/ 612290 w 2817446"/>
              <a:gd name="connsiteY162" fmla="*/ 3392533 h 6857999"/>
              <a:gd name="connsiteX163" fmla="*/ 2459256 w 2817446"/>
              <a:gd name="connsiteY163" fmla="*/ 3392533 h 6857999"/>
              <a:gd name="connsiteX164" fmla="*/ 2459256 w 2817446"/>
              <a:gd name="connsiteY164" fmla="*/ 2909332 h 6857999"/>
              <a:gd name="connsiteX165" fmla="*/ 1662395 w 2817446"/>
              <a:gd name="connsiteY165" fmla="*/ 2755564 h 6857999"/>
              <a:gd name="connsiteX166" fmla="*/ 1309567 w 2817446"/>
              <a:gd name="connsiteY166" fmla="*/ 1664417 h 6857999"/>
              <a:gd name="connsiteX167" fmla="*/ 1309567 w 2817446"/>
              <a:gd name="connsiteY167" fmla="*/ 2758137 h 6857999"/>
              <a:gd name="connsiteX168" fmla="*/ 1350254 w 2817446"/>
              <a:gd name="connsiteY168" fmla="*/ 2753987 h 6857999"/>
              <a:gd name="connsiteX169" fmla="*/ 1409540 w 2817446"/>
              <a:gd name="connsiteY169" fmla="*/ 2750002 h 6857999"/>
              <a:gd name="connsiteX170" fmla="*/ 1409541 w 2817446"/>
              <a:gd name="connsiteY170" fmla="*/ 1699431 h 6857999"/>
              <a:gd name="connsiteX171" fmla="*/ 1361487 w 2817446"/>
              <a:gd name="connsiteY171" fmla="*/ 1681804 h 6857999"/>
              <a:gd name="connsiteX172" fmla="*/ 801371 w 2817446"/>
              <a:gd name="connsiteY172" fmla="*/ 1627000 h 6857999"/>
              <a:gd name="connsiteX173" fmla="*/ 772763 w 2817446"/>
              <a:gd name="connsiteY173" fmla="*/ 1630502 h 6857999"/>
              <a:gd name="connsiteX174" fmla="*/ 722514 w 2817446"/>
              <a:gd name="connsiteY174" fmla="*/ 1636723 h 6857999"/>
              <a:gd name="connsiteX175" fmla="*/ 693067 w 2817446"/>
              <a:gd name="connsiteY175" fmla="*/ 1640131 h 6857999"/>
              <a:gd name="connsiteX176" fmla="*/ 693067 w 2817446"/>
              <a:gd name="connsiteY176" fmla="*/ 2865622 h 6857999"/>
              <a:gd name="connsiteX177" fmla="*/ 696054 w 2817446"/>
              <a:gd name="connsiteY177" fmla="*/ 2864688 h 6857999"/>
              <a:gd name="connsiteX178" fmla="*/ 799752 w 2817446"/>
              <a:gd name="connsiteY178" fmla="*/ 2837541 h 6857999"/>
              <a:gd name="connsiteX179" fmla="*/ 801371 w 2817446"/>
              <a:gd name="connsiteY179" fmla="*/ 2837181 h 6857999"/>
              <a:gd name="connsiteX180" fmla="*/ 1092959 w 2817446"/>
              <a:gd name="connsiteY180" fmla="*/ 1615432 h 6857999"/>
              <a:gd name="connsiteX181" fmla="*/ 1092959 w 2817446"/>
              <a:gd name="connsiteY181" fmla="*/ 2783823 h 6857999"/>
              <a:gd name="connsiteX182" fmla="*/ 1198634 w 2817446"/>
              <a:gd name="connsiteY182" fmla="*/ 2769453 h 6857999"/>
              <a:gd name="connsiteX183" fmla="*/ 1211168 w 2817446"/>
              <a:gd name="connsiteY183" fmla="*/ 2768175 h 6857999"/>
              <a:gd name="connsiteX184" fmla="*/ 1213760 w 2817446"/>
              <a:gd name="connsiteY184" fmla="*/ 2767704 h 6857999"/>
              <a:gd name="connsiteX185" fmla="*/ 1227502 w 2817446"/>
              <a:gd name="connsiteY185" fmla="*/ 2766508 h 6857999"/>
              <a:gd name="connsiteX186" fmla="*/ 1288739 w 2817446"/>
              <a:gd name="connsiteY186" fmla="*/ 2760261 h 6857999"/>
              <a:gd name="connsiteX187" fmla="*/ 1288739 w 2817446"/>
              <a:gd name="connsiteY187" fmla="*/ 1657950 h 6857999"/>
              <a:gd name="connsiteX188" fmla="*/ 1248100 w 2817446"/>
              <a:gd name="connsiteY188" fmla="*/ 1645854 h 6857999"/>
              <a:gd name="connsiteX189" fmla="*/ 1107490 w 2817446"/>
              <a:gd name="connsiteY189" fmla="*/ 1616550 h 6857999"/>
              <a:gd name="connsiteX190" fmla="*/ 985545 w 2817446"/>
              <a:gd name="connsiteY190" fmla="*/ 1610202 h 6857999"/>
              <a:gd name="connsiteX191" fmla="*/ 863481 w 2817446"/>
              <a:gd name="connsiteY191" fmla="*/ 1619397 h 6857999"/>
              <a:gd name="connsiteX192" fmla="*/ 822199 w 2817446"/>
              <a:gd name="connsiteY192" fmla="*/ 1624450 h 6857999"/>
              <a:gd name="connsiteX193" fmla="*/ 822199 w 2817446"/>
              <a:gd name="connsiteY193" fmla="*/ 2832539 h 6857999"/>
              <a:gd name="connsiteX194" fmla="*/ 858082 w 2817446"/>
              <a:gd name="connsiteY194" fmla="*/ 2824542 h 6857999"/>
              <a:gd name="connsiteX195" fmla="*/ 1054223 w 2817446"/>
              <a:gd name="connsiteY195" fmla="*/ 2789091 h 6857999"/>
              <a:gd name="connsiteX196" fmla="*/ 1072131 w 2817446"/>
              <a:gd name="connsiteY196" fmla="*/ 2786655 h 6857999"/>
              <a:gd name="connsiteX197" fmla="*/ 1072131 w 2817446"/>
              <a:gd name="connsiteY197" fmla="*/ 1613829 h 6857999"/>
              <a:gd name="connsiteX198" fmla="*/ 1025279 w 2817446"/>
              <a:gd name="connsiteY198" fmla="*/ 1610225 h 6857999"/>
              <a:gd name="connsiteX199" fmla="*/ 985545 w 2817446"/>
              <a:gd name="connsiteY199" fmla="*/ 1610202 h 6857999"/>
              <a:gd name="connsiteX200" fmla="*/ 1426123 w 2817446"/>
              <a:gd name="connsiteY200" fmla="*/ 1607423 h 6857999"/>
              <a:gd name="connsiteX201" fmla="*/ 1300543 w 2817446"/>
              <a:gd name="connsiteY201" fmla="*/ 1607424 h 6857999"/>
              <a:gd name="connsiteX202" fmla="*/ 1283830 w 2817446"/>
              <a:gd name="connsiteY202" fmla="*/ 1617735 h 6857999"/>
              <a:gd name="connsiteX203" fmla="*/ 1426123 w 2817446"/>
              <a:gd name="connsiteY203" fmla="*/ 1617735 h 6857999"/>
              <a:gd name="connsiteX204" fmla="*/ 1426123 w 2817446"/>
              <a:gd name="connsiteY204" fmla="*/ 1662721 h 6857999"/>
              <a:gd name="connsiteX205" fmla="*/ 1368528 w 2817446"/>
              <a:gd name="connsiteY205" fmla="*/ 1678184 h 6857999"/>
              <a:gd name="connsiteX206" fmla="*/ 1388028 w 2817446"/>
              <a:gd name="connsiteY206" fmla="*/ 1683625 h 6857999"/>
              <a:gd name="connsiteX207" fmla="*/ 1432829 w 2817446"/>
              <a:gd name="connsiteY207" fmla="*/ 1671598 h 6857999"/>
              <a:gd name="connsiteX208" fmla="*/ 1432783 w 2817446"/>
              <a:gd name="connsiteY208" fmla="*/ 1671428 h 6857999"/>
              <a:gd name="connsiteX209" fmla="*/ 1436434 w 2817446"/>
              <a:gd name="connsiteY209" fmla="*/ 1671428 h 6857999"/>
              <a:gd name="connsiteX210" fmla="*/ 1436434 w 2817446"/>
              <a:gd name="connsiteY210" fmla="*/ 1607423 h 6857999"/>
              <a:gd name="connsiteX211" fmla="*/ 590484 w 2817446"/>
              <a:gd name="connsiteY211" fmla="*/ 1571611 h 6857999"/>
              <a:gd name="connsiteX212" fmla="*/ 484790 w 2817446"/>
              <a:gd name="connsiteY212" fmla="*/ 1601355 h 6857999"/>
              <a:gd name="connsiteX213" fmla="*/ 484790 w 2817446"/>
              <a:gd name="connsiteY213" fmla="*/ 3532631 h 6857999"/>
              <a:gd name="connsiteX214" fmla="*/ 490939 w 2817446"/>
              <a:gd name="connsiteY214" fmla="*/ 3530427 h 6857999"/>
              <a:gd name="connsiteX215" fmla="*/ 564034 w 2817446"/>
              <a:gd name="connsiteY215" fmla="*/ 3486217 h 6857999"/>
              <a:gd name="connsiteX216" fmla="*/ 680570 w 2817446"/>
              <a:gd name="connsiteY216" fmla="*/ 3486217 h 6857999"/>
              <a:gd name="connsiteX217" fmla="*/ 680570 w 2817446"/>
              <a:gd name="connsiteY217" fmla="*/ 3403174 h 6857999"/>
              <a:gd name="connsiteX218" fmla="*/ 600970 w 2817446"/>
              <a:gd name="connsiteY218" fmla="*/ 3403174 h 6857999"/>
              <a:gd name="connsiteX219" fmla="*/ 600970 w 2817446"/>
              <a:gd name="connsiteY219" fmla="*/ 2902237 h 6857999"/>
              <a:gd name="connsiteX220" fmla="*/ 643319 w 2817446"/>
              <a:gd name="connsiteY220" fmla="*/ 2885983 h 6857999"/>
              <a:gd name="connsiteX221" fmla="*/ 680570 w 2817446"/>
              <a:gd name="connsiteY221" fmla="*/ 2874361 h 6857999"/>
              <a:gd name="connsiteX222" fmla="*/ 680570 w 2817446"/>
              <a:gd name="connsiteY222" fmla="*/ 1601355 h 6857999"/>
              <a:gd name="connsiteX223" fmla="*/ 590484 w 2817446"/>
              <a:gd name="connsiteY223" fmla="*/ 1571611 h 6857999"/>
              <a:gd name="connsiteX224" fmla="*/ 815648 w 2817446"/>
              <a:gd name="connsiteY224" fmla="*/ 1571428 h 6857999"/>
              <a:gd name="connsiteX225" fmla="*/ 815648 w 2817446"/>
              <a:gd name="connsiteY225" fmla="*/ 1618844 h 6857999"/>
              <a:gd name="connsiteX226" fmla="*/ 852707 w 2817446"/>
              <a:gd name="connsiteY226" fmla="*/ 1614008 h 6857999"/>
              <a:gd name="connsiteX227" fmla="*/ 615025 w 2817446"/>
              <a:gd name="connsiteY227" fmla="*/ 1538515 h 6857999"/>
              <a:gd name="connsiteX228" fmla="*/ 614778 w 2817446"/>
              <a:gd name="connsiteY228" fmla="*/ 1549171 h 6857999"/>
              <a:gd name="connsiteX229" fmla="*/ 613466 w 2817446"/>
              <a:gd name="connsiteY229" fmla="*/ 1569193 h 6857999"/>
              <a:gd name="connsiteX230" fmla="*/ 624296 w 2817446"/>
              <a:gd name="connsiteY230" fmla="*/ 1572503 h 6857999"/>
              <a:gd name="connsiteX231" fmla="*/ 624985 w 2817446"/>
              <a:gd name="connsiteY231" fmla="*/ 1551202 h 6857999"/>
              <a:gd name="connsiteX232" fmla="*/ 809741 w 2817446"/>
              <a:gd name="connsiteY232" fmla="*/ 1588179 h 6857999"/>
              <a:gd name="connsiteX233" fmla="*/ 810201 w 2817446"/>
              <a:gd name="connsiteY233" fmla="*/ 1577234 h 6857999"/>
              <a:gd name="connsiteX234" fmla="*/ 1316716 w 2817446"/>
              <a:gd name="connsiteY234" fmla="*/ 1511734 h 6857999"/>
              <a:gd name="connsiteX235" fmla="*/ 1344139 w 2817446"/>
              <a:gd name="connsiteY235" fmla="*/ 1525697 h 6857999"/>
              <a:gd name="connsiteX236" fmla="*/ 1345751 w 2817446"/>
              <a:gd name="connsiteY236" fmla="*/ 1558871 h 6857999"/>
              <a:gd name="connsiteX237" fmla="*/ 1316179 w 2817446"/>
              <a:gd name="connsiteY237" fmla="*/ 1548132 h 6857999"/>
              <a:gd name="connsiteX238" fmla="*/ 1316716 w 2817446"/>
              <a:gd name="connsiteY238" fmla="*/ 1511734 h 6857999"/>
              <a:gd name="connsiteX239" fmla="*/ 1308229 w 2817446"/>
              <a:gd name="connsiteY239" fmla="*/ 1496566 h 6857999"/>
              <a:gd name="connsiteX240" fmla="*/ 1121667 w 2817446"/>
              <a:gd name="connsiteY240" fmla="*/ 1598372 h 6857999"/>
              <a:gd name="connsiteX241" fmla="*/ 1122381 w 2817446"/>
              <a:gd name="connsiteY241" fmla="*/ 1599679 h 6857999"/>
              <a:gd name="connsiteX242" fmla="*/ 1121668 w 2817446"/>
              <a:gd name="connsiteY242" fmla="*/ 1599679 h 6857999"/>
              <a:gd name="connsiteX243" fmla="*/ 1121667 w 2817446"/>
              <a:gd name="connsiteY243" fmla="*/ 1612649 h 6857999"/>
              <a:gd name="connsiteX244" fmla="*/ 1131979 w 2817446"/>
              <a:gd name="connsiteY244" fmla="*/ 1614222 h 6857999"/>
              <a:gd name="connsiteX245" fmla="*/ 1131979 w 2817446"/>
              <a:gd name="connsiteY245" fmla="*/ 1604492 h 6857999"/>
              <a:gd name="connsiteX246" fmla="*/ 1308933 w 2817446"/>
              <a:gd name="connsiteY246" fmla="*/ 1507929 h 6857999"/>
              <a:gd name="connsiteX247" fmla="*/ 1307812 w 2817446"/>
              <a:gd name="connsiteY247" fmla="*/ 1547909 h 6857999"/>
              <a:gd name="connsiteX248" fmla="*/ 1172647 w 2817446"/>
              <a:gd name="connsiteY248" fmla="*/ 1621668 h 6857999"/>
              <a:gd name="connsiteX249" fmla="*/ 1188477 w 2817446"/>
              <a:gd name="connsiteY249" fmla="*/ 1624777 h 6857999"/>
              <a:gd name="connsiteX250" fmla="*/ 1313114 w 2817446"/>
              <a:gd name="connsiteY250" fmla="*/ 1556763 h 6857999"/>
              <a:gd name="connsiteX251" fmla="*/ 1340211 w 2817446"/>
              <a:gd name="connsiteY251" fmla="*/ 1566529 h 6857999"/>
              <a:gd name="connsiteX252" fmla="*/ 1220642 w 2817446"/>
              <a:gd name="connsiteY252" fmla="*/ 1631777 h 6857999"/>
              <a:gd name="connsiteX253" fmla="*/ 1235620 w 2817446"/>
              <a:gd name="connsiteY253" fmla="*/ 1635350 h 6857999"/>
              <a:gd name="connsiteX254" fmla="*/ 1353175 w 2817446"/>
              <a:gd name="connsiteY254" fmla="*/ 1571201 h 6857999"/>
              <a:gd name="connsiteX255" fmla="*/ 1353806 w 2817446"/>
              <a:gd name="connsiteY255" fmla="*/ 1571428 h 6857999"/>
              <a:gd name="connsiteX256" fmla="*/ 1353788 w 2817446"/>
              <a:gd name="connsiteY256" fmla="*/ 1570867 h 6857999"/>
              <a:gd name="connsiteX257" fmla="*/ 1353806 w 2817446"/>
              <a:gd name="connsiteY257" fmla="*/ 1570857 h 6857999"/>
              <a:gd name="connsiteX258" fmla="*/ 1353787 w 2817446"/>
              <a:gd name="connsiteY258" fmla="*/ 1570820 h 6857999"/>
              <a:gd name="connsiteX259" fmla="*/ 1352193 w 2817446"/>
              <a:gd name="connsiteY259" fmla="*/ 1522119 h 6857999"/>
              <a:gd name="connsiteX260" fmla="*/ 1309229 w 2817446"/>
              <a:gd name="connsiteY260" fmla="*/ 1497413 h 6857999"/>
              <a:gd name="connsiteX261" fmla="*/ 1309202 w 2817446"/>
              <a:gd name="connsiteY261" fmla="*/ 1498351 h 6857999"/>
              <a:gd name="connsiteX262" fmla="*/ 778052 w 2817446"/>
              <a:gd name="connsiteY262" fmla="*/ 1466262 h 6857999"/>
              <a:gd name="connsiteX263" fmla="*/ 815648 w 2817446"/>
              <a:gd name="connsiteY263" fmla="*/ 1466262 h 6857999"/>
              <a:gd name="connsiteX264" fmla="*/ 815648 w 2817446"/>
              <a:gd name="connsiteY264" fmla="*/ 1505469 h 6857999"/>
              <a:gd name="connsiteX265" fmla="*/ 778052 w 2817446"/>
              <a:gd name="connsiteY265" fmla="*/ 1505469 h 6857999"/>
              <a:gd name="connsiteX266" fmla="*/ 1118564 w 2817446"/>
              <a:gd name="connsiteY266" fmla="*/ 1461965 h 6857999"/>
              <a:gd name="connsiteX267" fmla="*/ 1118027 w 2817446"/>
              <a:gd name="connsiteY267" fmla="*/ 1495264 h 6857999"/>
              <a:gd name="connsiteX268" fmla="*/ 1085802 w 2817446"/>
              <a:gd name="connsiteY268" fmla="*/ 1608588 h 6857999"/>
              <a:gd name="connsiteX269" fmla="*/ 1114804 w 2817446"/>
              <a:gd name="connsiteY269" fmla="*/ 1611274 h 6857999"/>
              <a:gd name="connsiteX270" fmla="*/ 1114804 w 2817446"/>
              <a:gd name="connsiteY270" fmla="*/ 1594624 h 6857999"/>
              <a:gd name="connsiteX271" fmla="*/ 1200200 w 2817446"/>
              <a:gd name="connsiteY271" fmla="*/ 1545750 h 6857999"/>
              <a:gd name="connsiteX272" fmla="*/ 1200201 w 2817446"/>
              <a:gd name="connsiteY272" fmla="*/ 1509228 h 6857999"/>
              <a:gd name="connsiteX273" fmla="*/ 1118564 w 2817446"/>
              <a:gd name="connsiteY273" fmla="*/ 1461965 h 6857999"/>
              <a:gd name="connsiteX274" fmla="*/ 769458 w 2817446"/>
              <a:gd name="connsiteY274" fmla="*/ 1457132 h 6857999"/>
              <a:gd name="connsiteX275" fmla="*/ 769459 w 2817446"/>
              <a:gd name="connsiteY275" fmla="*/ 1459352 h 6857999"/>
              <a:gd name="connsiteX276" fmla="*/ 769459 w 2817446"/>
              <a:gd name="connsiteY276" fmla="*/ 1504199 h 6857999"/>
              <a:gd name="connsiteX277" fmla="*/ 769459 w 2817446"/>
              <a:gd name="connsiteY277" fmla="*/ 1515674 h 6857999"/>
              <a:gd name="connsiteX278" fmla="*/ 769459 w 2817446"/>
              <a:gd name="connsiteY278" fmla="*/ 1516055 h 6857999"/>
              <a:gd name="connsiteX279" fmla="*/ 862169 w 2817446"/>
              <a:gd name="connsiteY279" fmla="*/ 1615623 h 6857999"/>
              <a:gd name="connsiteX280" fmla="*/ 872029 w 2817446"/>
              <a:gd name="connsiteY280" fmla="*/ 1614356 h 6857999"/>
              <a:gd name="connsiteX281" fmla="*/ 780143 w 2817446"/>
              <a:gd name="connsiteY281" fmla="*/ 1515674 h 6857999"/>
              <a:gd name="connsiteX282" fmla="*/ 821902 w 2817446"/>
              <a:gd name="connsiteY282" fmla="*/ 1515674 h 6857999"/>
              <a:gd name="connsiteX283" fmla="*/ 909489 w 2817446"/>
              <a:gd name="connsiteY283" fmla="*/ 1609740 h 6857999"/>
              <a:gd name="connsiteX284" fmla="*/ 919319 w 2817446"/>
              <a:gd name="connsiteY284" fmla="*/ 1608441 h 6857999"/>
              <a:gd name="connsiteX285" fmla="*/ 826389 w 2817446"/>
              <a:gd name="connsiteY285" fmla="*/ 1508639 h 6857999"/>
              <a:gd name="connsiteX286" fmla="*/ 826389 w 2817446"/>
              <a:gd name="connsiteY286" fmla="*/ 1468668 h 6857999"/>
              <a:gd name="connsiteX287" fmla="*/ 945275 w 2817446"/>
              <a:gd name="connsiteY287" fmla="*/ 1596347 h 6857999"/>
              <a:gd name="connsiteX288" fmla="*/ 945275 w 2817446"/>
              <a:gd name="connsiteY288" fmla="*/ 1605973 h 6857999"/>
              <a:gd name="connsiteX289" fmla="*/ 953319 w 2817446"/>
              <a:gd name="connsiteY289" fmla="*/ 1605546 h 6857999"/>
              <a:gd name="connsiteX290" fmla="*/ 953319 w 2817446"/>
              <a:gd name="connsiteY290" fmla="*/ 1604986 h 6857999"/>
              <a:gd name="connsiteX291" fmla="*/ 953354 w 2817446"/>
              <a:gd name="connsiteY291" fmla="*/ 1605024 h 6857999"/>
              <a:gd name="connsiteX292" fmla="*/ 954835 w 2817446"/>
              <a:gd name="connsiteY292" fmla="*/ 1604896 h 6857999"/>
              <a:gd name="connsiteX293" fmla="*/ 955103 w 2817446"/>
              <a:gd name="connsiteY293" fmla="*/ 1595162 h 6857999"/>
              <a:gd name="connsiteX294" fmla="*/ 953655 w 2817446"/>
              <a:gd name="connsiteY294" fmla="*/ 1593492 h 6857999"/>
              <a:gd name="connsiteX295" fmla="*/ 953319 w 2817446"/>
              <a:gd name="connsiteY295" fmla="*/ 1593130 h 6857999"/>
              <a:gd name="connsiteX296" fmla="*/ 953319 w 2817446"/>
              <a:gd name="connsiteY296" fmla="*/ 1593104 h 6857999"/>
              <a:gd name="connsiteX297" fmla="*/ 945275 w 2817446"/>
              <a:gd name="connsiteY297" fmla="*/ 1583824 h 6857999"/>
              <a:gd name="connsiteX298" fmla="*/ 945275 w 2817446"/>
              <a:gd name="connsiteY298" fmla="*/ 1584491 h 6857999"/>
              <a:gd name="connsiteX299" fmla="*/ 826687 w 2817446"/>
              <a:gd name="connsiteY299" fmla="*/ 1457132 h 6857999"/>
              <a:gd name="connsiteX300" fmla="*/ 826389 w 2817446"/>
              <a:gd name="connsiteY300" fmla="*/ 1457132 h 6857999"/>
              <a:gd name="connsiteX301" fmla="*/ 815648 w 2817446"/>
              <a:gd name="connsiteY301" fmla="*/ 1457132 h 6857999"/>
              <a:gd name="connsiteX302" fmla="*/ 778430 w 2817446"/>
              <a:gd name="connsiteY302" fmla="*/ 1457132 h 6857999"/>
              <a:gd name="connsiteX303" fmla="*/ 998897 w 2817446"/>
              <a:gd name="connsiteY303" fmla="*/ 1449200 h 6857999"/>
              <a:gd name="connsiteX304" fmla="*/ 867208 w 2817446"/>
              <a:gd name="connsiteY304" fmla="*/ 1486671 h 6857999"/>
              <a:gd name="connsiteX305" fmla="*/ 962810 w 2817446"/>
              <a:gd name="connsiteY305" fmla="*/ 1589791 h 6857999"/>
              <a:gd name="connsiteX306" fmla="*/ 963346 w 2817446"/>
              <a:gd name="connsiteY306" fmla="*/ 1604829 h 6857999"/>
              <a:gd name="connsiteX307" fmla="*/ 1002553 w 2817446"/>
              <a:gd name="connsiteY307" fmla="*/ 1603218 h 6857999"/>
              <a:gd name="connsiteX308" fmla="*/ 1001480 w 2817446"/>
              <a:gd name="connsiteY308" fmla="*/ 1591403 h 6857999"/>
              <a:gd name="connsiteX309" fmla="*/ 1041223 w 2817446"/>
              <a:gd name="connsiteY309" fmla="*/ 1451224 h 6857999"/>
              <a:gd name="connsiteX310" fmla="*/ 998897 w 2817446"/>
              <a:gd name="connsiteY310" fmla="*/ 1449200 h 6857999"/>
              <a:gd name="connsiteX311" fmla="*/ 1064318 w 2817446"/>
              <a:gd name="connsiteY311" fmla="*/ 1443705 h 6857999"/>
              <a:gd name="connsiteX312" fmla="*/ 1104600 w 2817446"/>
              <a:gd name="connsiteY312" fmla="*/ 1443705 h 6857999"/>
              <a:gd name="connsiteX313" fmla="*/ 1104600 w 2817446"/>
              <a:gd name="connsiteY313" fmla="*/ 1479152 h 6857999"/>
              <a:gd name="connsiteX314" fmla="*/ 1064318 w 2817446"/>
              <a:gd name="connsiteY314" fmla="*/ 1479152 h 6857999"/>
              <a:gd name="connsiteX315" fmla="*/ 1054891 w 2817446"/>
              <a:gd name="connsiteY315" fmla="*/ 1434036 h 6857999"/>
              <a:gd name="connsiteX316" fmla="*/ 1010891 w 2817446"/>
              <a:gd name="connsiteY316" fmla="*/ 1595136 h 6857999"/>
              <a:gd name="connsiteX317" fmla="*/ 1010645 w 2817446"/>
              <a:gd name="connsiteY317" fmla="*/ 1595136 h 6857999"/>
              <a:gd name="connsiteX318" fmla="*/ 1010645 w 2817446"/>
              <a:gd name="connsiteY318" fmla="*/ 1596039 h 6857999"/>
              <a:gd name="connsiteX319" fmla="*/ 1010404 w 2817446"/>
              <a:gd name="connsiteY319" fmla="*/ 1596922 h 6857999"/>
              <a:gd name="connsiteX320" fmla="*/ 1010645 w 2817446"/>
              <a:gd name="connsiteY320" fmla="*/ 1596988 h 6857999"/>
              <a:gd name="connsiteX321" fmla="*/ 1010644 w 2817446"/>
              <a:gd name="connsiteY321" fmla="*/ 1604225 h 6857999"/>
              <a:gd name="connsiteX322" fmla="*/ 1012352 w 2817446"/>
              <a:gd name="connsiteY322" fmla="*/ 1604188 h 6857999"/>
              <a:gd name="connsiteX323" fmla="*/ 1020956 w 2817446"/>
              <a:gd name="connsiteY323" fmla="*/ 1604519 h 6857999"/>
              <a:gd name="connsiteX324" fmla="*/ 1020956 w 2817446"/>
              <a:gd name="connsiteY324" fmla="*/ 1599804 h 6857999"/>
              <a:gd name="connsiteX325" fmla="*/ 1021751 w 2817446"/>
              <a:gd name="connsiteY325" fmla="*/ 1600021 h 6857999"/>
              <a:gd name="connsiteX326" fmla="*/ 1054891 w 2817446"/>
              <a:gd name="connsiteY326" fmla="*/ 1478680 h 6857999"/>
              <a:gd name="connsiteX327" fmla="*/ 1054891 w 2817446"/>
              <a:gd name="connsiteY327" fmla="*/ 1483735 h 6857999"/>
              <a:gd name="connsiteX328" fmla="*/ 1021892 w 2817446"/>
              <a:gd name="connsiteY328" fmla="*/ 1604555 h 6857999"/>
              <a:gd name="connsiteX329" fmla="*/ 1032471 w 2817446"/>
              <a:gd name="connsiteY329" fmla="*/ 1604963 h 6857999"/>
              <a:gd name="connsiteX330" fmla="*/ 1063151 w 2817446"/>
              <a:gd name="connsiteY330" fmla="*/ 1492631 h 6857999"/>
              <a:gd name="connsiteX331" fmla="*/ 1100684 w 2817446"/>
              <a:gd name="connsiteY331" fmla="*/ 1492631 h 6857999"/>
              <a:gd name="connsiteX332" fmla="*/ 1069363 w 2817446"/>
              <a:gd name="connsiteY332" fmla="*/ 1607308 h 6857999"/>
              <a:gd name="connsiteX333" fmla="*/ 1079776 w 2817446"/>
              <a:gd name="connsiteY333" fmla="*/ 1608322 h 6857999"/>
              <a:gd name="connsiteX334" fmla="*/ 1111374 w 2817446"/>
              <a:gd name="connsiteY334" fmla="*/ 1492631 h 6857999"/>
              <a:gd name="connsiteX335" fmla="*/ 1111822 w 2817446"/>
              <a:gd name="connsiteY335" fmla="*/ 1492631 h 6857999"/>
              <a:gd name="connsiteX336" fmla="*/ 1111822 w 2817446"/>
              <a:gd name="connsiteY336" fmla="*/ 1434037 h 6857999"/>
              <a:gd name="connsiteX337" fmla="*/ 1054892 w 2817446"/>
              <a:gd name="connsiteY337" fmla="*/ 1434037 h 6857999"/>
              <a:gd name="connsiteX338" fmla="*/ 0 w 2817446"/>
              <a:gd name="connsiteY338" fmla="*/ 0 h 6857999"/>
              <a:gd name="connsiteX339" fmla="*/ 2817446 w 2817446"/>
              <a:gd name="connsiteY339" fmla="*/ 0 h 6857999"/>
              <a:gd name="connsiteX340" fmla="*/ 2817446 w 2817446"/>
              <a:gd name="connsiteY340" fmla="*/ 6857999 h 6857999"/>
              <a:gd name="connsiteX341" fmla="*/ 0 w 2817446"/>
              <a:gd name="connsiteY34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</a:cxnLst>
            <a:rect l="l" t="t" r="r" b="b"/>
            <a:pathLst>
              <a:path w="2817446" h="6857999">
                <a:moveTo>
                  <a:pt x="179124" y="4374000"/>
                </a:moveTo>
                <a:lnTo>
                  <a:pt x="179124" y="6413213"/>
                </a:lnTo>
                <a:lnTo>
                  <a:pt x="2637924" y="6413213"/>
                </a:lnTo>
                <a:lnTo>
                  <a:pt x="2637924" y="4374000"/>
                </a:lnTo>
                <a:close/>
                <a:moveTo>
                  <a:pt x="2278606" y="3559937"/>
                </a:moveTo>
                <a:lnTo>
                  <a:pt x="2404118" y="3559937"/>
                </a:lnTo>
                <a:lnTo>
                  <a:pt x="2404118" y="3752684"/>
                </a:lnTo>
                <a:lnTo>
                  <a:pt x="1010550" y="3752684"/>
                </a:lnTo>
                <a:lnTo>
                  <a:pt x="1010550" y="3608283"/>
                </a:lnTo>
                <a:lnTo>
                  <a:pt x="1831111" y="3608284"/>
                </a:lnTo>
                <a:lnTo>
                  <a:pt x="1831110" y="3584994"/>
                </a:lnTo>
                <a:lnTo>
                  <a:pt x="2278606" y="3584994"/>
                </a:lnTo>
                <a:close/>
                <a:moveTo>
                  <a:pt x="696370" y="3407666"/>
                </a:moveTo>
                <a:lnTo>
                  <a:pt x="696370" y="3505967"/>
                </a:lnTo>
                <a:lnTo>
                  <a:pt x="562305" y="3505967"/>
                </a:lnTo>
                <a:lnTo>
                  <a:pt x="561447" y="3506300"/>
                </a:lnTo>
                <a:lnTo>
                  <a:pt x="561446" y="3512228"/>
                </a:lnTo>
                <a:lnTo>
                  <a:pt x="450287" y="3571501"/>
                </a:lnTo>
                <a:lnTo>
                  <a:pt x="368153" y="3571501"/>
                </a:lnTo>
                <a:lnTo>
                  <a:pt x="368153" y="3572518"/>
                </a:lnTo>
                <a:lnTo>
                  <a:pt x="248591" y="3651362"/>
                </a:lnTo>
                <a:lnTo>
                  <a:pt x="175950" y="3651362"/>
                </a:lnTo>
                <a:lnTo>
                  <a:pt x="175950" y="3707747"/>
                </a:lnTo>
                <a:lnTo>
                  <a:pt x="175950" y="3714135"/>
                </a:lnTo>
                <a:lnTo>
                  <a:pt x="175950" y="3718058"/>
                </a:lnTo>
                <a:lnTo>
                  <a:pt x="574939" y="3718058"/>
                </a:lnTo>
                <a:lnTo>
                  <a:pt x="574939" y="3744376"/>
                </a:lnTo>
                <a:lnTo>
                  <a:pt x="731402" y="3744376"/>
                </a:lnTo>
                <a:lnTo>
                  <a:pt x="731402" y="3745808"/>
                </a:lnTo>
                <a:lnTo>
                  <a:pt x="801902" y="3745808"/>
                </a:lnTo>
                <a:lnTo>
                  <a:pt x="801902" y="3764746"/>
                </a:lnTo>
                <a:lnTo>
                  <a:pt x="923334" y="3764746"/>
                </a:lnTo>
                <a:lnTo>
                  <a:pt x="923333" y="3764249"/>
                </a:lnTo>
                <a:lnTo>
                  <a:pt x="1010550" y="3764249"/>
                </a:lnTo>
                <a:lnTo>
                  <a:pt x="1010550" y="3762996"/>
                </a:lnTo>
                <a:lnTo>
                  <a:pt x="2677821" y="3762996"/>
                </a:lnTo>
                <a:lnTo>
                  <a:pt x="2677821" y="3752684"/>
                </a:lnTo>
                <a:lnTo>
                  <a:pt x="2429176" y="3752684"/>
                </a:lnTo>
                <a:lnTo>
                  <a:pt x="2429176" y="3559937"/>
                </a:lnTo>
                <a:lnTo>
                  <a:pt x="2458088" y="3559937"/>
                </a:lnTo>
                <a:lnTo>
                  <a:pt x="2458088" y="3534719"/>
                </a:lnTo>
                <a:lnTo>
                  <a:pt x="2169198" y="3534719"/>
                </a:lnTo>
                <a:lnTo>
                  <a:pt x="2169198" y="3407666"/>
                </a:lnTo>
                <a:lnTo>
                  <a:pt x="2155152" y="3407666"/>
                </a:lnTo>
                <a:lnTo>
                  <a:pt x="2155152" y="3534719"/>
                </a:lnTo>
                <a:lnTo>
                  <a:pt x="1010550" y="3534719"/>
                </a:lnTo>
                <a:lnTo>
                  <a:pt x="1010550" y="3502112"/>
                </a:lnTo>
                <a:lnTo>
                  <a:pt x="889119" y="3502112"/>
                </a:lnTo>
                <a:lnTo>
                  <a:pt x="889118" y="3502112"/>
                </a:lnTo>
                <a:lnTo>
                  <a:pt x="777501" y="3595126"/>
                </a:lnTo>
                <a:lnTo>
                  <a:pt x="731402" y="3595126"/>
                </a:lnTo>
                <a:lnTo>
                  <a:pt x="731402" y="3599152"/>
                </a:lnTo>
                <a:lnTo>
                  <a:pt x="729137" y="3598486"/>
                </a:lnTo>
                <a:lnTo>
                  <a:pt x="629066" y="3670467"/>
                </a:lnTo>
                <a:lnTo>
                  <a:pt x="574939" y="3670467"/>
                </a:lnTo>
                <a:lnTo>
                  <a:pt x="574939" y="3707747"/>
                </a:lnTo>
                <a:lnTo>
                  <a:pt x="254119" y="3707747"/>
                </a:lnTo>
                <a:lnTo>
                  <a:pt x="380011" y="3624728"/>
                </a:lnTo>
                <a:lnTo>
                  <a:pt x="460423" y="3624728"/>
                </a:lnTo>
                <a:lnTo>
                  <a:pt x="460423" y="3622890"/>
                </a:lnTo>
                <a:lnTo>
                  <a:pt x="590980" y="3553274"/>
                </a:lnTo>
                <a:lnTo>
                  <a:pt x="590420" y="3552227"/>
                </a:lnTo>
                <a:lnTo>
                  <a:pt x="736847" y="3552227"/>
                </a:lnTo>
                <a:lnTo>
                  <a:pt x="736847" y="3505967"/>
                </a:lnTo>
                <a:lnTo>
                  <a:pt x="706682" y="3505967"/>
                </a:lnTo>
                <a:lnTo>
                  <a:pt x="706682" y="3407666"/>
                </a:lnTo>
                <a:close/>
                <a:moveTo>
                  <a:pt x="2402730" y="2898837"/>
                </a:moveTo>
                <a:lnTo>
                  <a:pt x="2425432" y="2909666"/>
                </a:lnTo>
                <a:lnTo>
                  <a:pt x="2425432" y="3359208"/>
                </a:lnTo>
                <a:lnTo>
                  <a:pt x="2402730" y="3359208"/>
                </a:lnTo>
                <a:close/>
                <a:moveTo>
                  <a:pt x="714369" y="2892923"/>
                </a:moveTo>
                <a:lnTo>
                  <a:pt x="714369" y="3359208"/>
                </a:lnTo>
                <a:lnTo>
                  <a:pt x="691667" y="3359208"/>
                </a:lnTo>
                <a:lnTo>
                  <a:pt x="691667" y="2899833"/>
                </a:lnTo>
                <a:lnTo>
                  <a:pt x="661617" y="2908978"/>
                </a:lnTo>
                <a:lnTo>
                  <a:pt x="661617" y="3359208"/>
                </a:lnTo>
                <a:lnTo>
                  <a:pt x="638915" y="3359208"/>
                </a:lnTo>
                <a:lnTo>
                  <a:pt x="638915" y="2915887"/>
                </a:lnTo>
                <a:close/>
                <a:moveTo>
                  <a:pt x="739088" y="2885409"/>
                </a:moveTo>
                <a:lnTo>
                  <a:pt x="738901" y="2885457"/>
                </a:lnTo>
                <a:lnTo>
                  <a:pt x="722380" y="2890485"/>
                </a:lnTo>
                <a:lnTo>
                  <a:pt x="738901" y="2885457"/>
                </a:lnTo>
                <a:close/>
                <a:moveTo>
                  <a:pt x="2356633" y="2879908"/>
                </a:moveTo>
                <a:lnTo>
                  <a:pt x="2379335" y="2887974"/>
                </a:lnTo>
                <a:lnTo>
                  <a:pt x="2379335" y="3359208"/>
                </a:lnTo>
                <a:lnTo>
                  <a:pt x="2356633" y="3359208"/>
                </a:lnTo>
                <a:close/>
                <a:moveTo>
                  <a:pt x="779824" y="2875179"/>
                </a:moveTo>
                <a:lnTo>
                  <a:pt x="779824" y="3359208"/>
                </a:lnTo>
                <a:lnTo>
                  <a:pt x="757123" y="3359208"/>
                </a:lnTo>
                <a:lnTo>
                  <a:pt x="757123" y="2880880"/>
                </a:lnTo>
                <a:close/>
                <a:moveTo>
                  <a:pt x="2306003" y="2861918"/>
                </a:moveTo>
                <a:lnTo>
                  <a:pt x="2328704" y="2869984"/>
                </a:lnTo>
                <a:lnTo>
                  <a:pt x="2328704" y="3359208"/>
                </a:lnTo>
                <a:lnTo>
                  <a:pt x="2306003" y="3359208"/>
                </a:lnTo>
                <a:close/>
                <a:moveTo>
                  <a:pt x="842907" y="2859335"/>
                </a:moveTo>
                <a:lnTo>
                  <a:pt x="842907" y="3359208"/>
                </a:lnTo>
                <a:lnTo>
                  <a:pt x="820205" y="3359208"/>
                </a:lnTo>
                <a:lnTo>
                  <a:pt x="820205" y="2865037"/>
                </a:lnTo>
                <a:close/>
                <a:moveTo>
                  <a:pt x="2255372" y="2846994"/>
                </a:moveTo>
                <a:lnTo>
                  <a:pt x="2278074" y="2853013"/>
                </a:lnTo>
                <a:lnTo>
                  <a:pt x="2278074" y="3359208"/>
                </a:lnTo>
                <a:lnTo>
                  <a:pt x="2255372" y="3359208"/>
                </a:lnTo>
                <a:close/>
                <a:moveTo>
                  <a:pt x="910155" y="2846678"/>
                </a:moveTo>
                <a:lnTo>
                  <a:pt x="910155" y="3359208"/>
                </a:lnTo>
                <a:lnTo>
                  <a:pt x="887453" y="3359208"/>
                </a:lnTo>
                <a:lnTo>
                  <a:pt x="887453" y="2850525"/>
                </a:lnTo>
                <a:close/>
                <a:moveTo>
                  <a:pt x="995384" y="2832233"/>
                </a:moveTo>
                <a:lnTo>
                  <a:pt x="995384" y="3359208"/>
                </a:lnTo>
                <a:lnTo>
                  <a:pt x="972683" y="3359208"/>
                </a:lnTo>
                <a:lnTo>
                  <a:pt x="972683" y="2836080"/>
                </a:lnTo>
                <a:close/>
                <a:moveTo>
                  <a:pt x="2195347" y="2831078"/>
                </a:moveTo>
                <a:lnTo>
                  <a:pt x="2218048" y="2837098"/>
                </a:lnTo>
                <a:lnTo>
                  <a:pt x="2218048" y="3359208"/>
                </a:lnTo>
                <a:lnTo>
                  <a:pt x="2195346" y="3359208"/>
                </a:lnTo>
                <a:close/>
                <a:moveTo>
                  <a:pt x="1085925" y="2816889"/>
                </a:moveTo>
                <a:lnTo>
                  <a:pt x="1085925" y="3359208"/>
                </a:lnTo>
                <a:lnTo>
                  <a:pt x="1063224" y="3359208"/>
                </a:lnTo>
                <a:lnTo>
                  <a:pt x="1063224" y="2820736"/>
                </a:lnTo>
                <a:close/>
                <a:moveTo>
                  <a:pt x="2119331" y="2815699"/>
                </a:moveTo>
                <a:lnTo>
                  <a:pt x="2142033" y="2820118"/>
                </a:lnTo>
                <a:lnTo>
                  <a:pt x="2142033" y="3359208"/>
                </a:lnTo>
                <a:lnTo>
                  <a:pt x="2119331" y="3359208"/>
                </a:lnTo>
                <a:close/>
                <a:moveTo>
                  <a:pt x="2031965" y="2801247"/>
                </a:moveTo>
                <a:lnTo>
                  <a:pt x="2054667" y="2804358"/>
                </a:lnTo>
                <a:lnTo>
                  <a:pt x="2054667" y="3359208"/>
                </a:lnTo>
                <a:lnTo>
                  <a:pt x="2031965" y="3359208"/>
                </a:lnTo>
                <a:close/>
                <a:moveTo>
                  <a:pt x="1183484" y="2800355"/>
                </a:moveTo>
                <a:lnTo>
                  <a:pt x="1183484" y="3359208"/>
                </a:lnTo>
                <a:lnTo>
                  <a:pt x="1160782" y="3359208"/>
                </a:lnTo>
                <a:lnTo>
                  <a:pt x="1160782" y="2804202"/>
                </a:lnTo>
                <a:close/>
                <a:moveTo>
                  <a:pt x="1936901" y="2789272"/>
                </a:moveTo>
                <a:lnTo>
                  <a:pt x="1958416" y="2791169"/>
                </a:lnTo>
                <a:lnTo>
                  <a:pt x="1959602" y="2791331"/>
                </a:lnTo>
                <a:lnTo>
                  <a:pt x="1959602" y="3359208"/>
                </a:lnTo>
                <a:lnTo>
                  <a:pt x="1936901" y="3359208"/>
                </a:lnTo>
                <a:close/>
                <a:moveTo>
                  <a:pt x="1291112" y="2788408"/>
                </a:moveTo>
                <a:lnTo>
                  <a:pt x="1291112" y="3359208"/>
                </a:lnTo>
                <a:lnTo>
                  <a:pt x="1268411" y="3359208"/>
                </a:lnTo>
                <a:lnTo>
                  <a:pt x="1268411" y="2790689"/>
                </a:lnTo>
                <a:close/>
                <a:moveTo>
                  <a:pt x="1400733" y="2780507"/>
                </a:moveTo>
                <a:lnTo>
                  <a:pt x="1400733" y="3359208"/>
                </a:lnTo>
                <a:lnTo>
                  <a:pt x="1378032" y="3359208"/>
                </a:lnTo>
                <a:lnTo>
                  <a:pt x="1378032" y="2781991"/>
                </a:lnTo>
                <a:close/>
                <a:moveTo>
                  <a:pt x="1830486" y="2780079"/>
                </a:moveTo>
                <a:lnTo>
                  <a:pt x="1834877" y="2780278"/>
                </a:lnTo>
                <a:lnTo>
                  <a:pt x="1853187" y="2781892"/>
                </a:lnTo>
                <a:lnTo>
                  <a:pt x="1853187" y="3359208"/>
                </a:lnTo>
                <a:lnTo>
                  <a:pt x="1830486" y="3359208"/>
                </a:lnTo>
                <a:close/>
                <a:moveTo>
                  <a:pt x="1518956" y="2775409"/>
                </a:moveTo>
                <a:lnTo>
                  <a:pt x="1518956" y="3359208"/>
                </a:lnTo>
                <a:lnTo>
                  <a:pt x="1496255" y="3359208"/>
                </a:lnTo>
                <a:lnTo>
                  <a:pt x="1496254" y="2776094"/>
                </a:lnTo>
                <a:close/>
                <a:moveTo>
                  <a:pt x="1716659" y="2774931"/>
                </a:moveTo>
                <a:lnTo>
                  <a:pt x="1739361" y="2775958"/>
                </a:lnTo>
                <a:lnTo>
                  <a:pt x="1739361" y="3359208"/>
                </a:lnTo>
                <a:lnTo>
                  <a:pt x="1716660" y="3359208"/>
                </a:lnTo>
                <a:close/>
                <a:moveTo>
                  <a:pt x="1608644" y="2773879"/>
                </a:moveTo>
                <a:lnTo>
                  <a:pt x="1631346" y="2774021"/>
                </a:lnTo>
                <a:lnTo>
                  <a:pt x="1631346" y="3359208"/>
                </a:lnTo>
                <a:lnTo>
                  <a:pt x="1608644" y="3359208"/>
                </a:lnTo>
                <a:close/>
                <a:moveTo>
                  <a:pt x="1662395" y="2755564"/>
                </a:moveTo>
                <a:cubicBezTo>
                  <a:pt x="1246777" y="2759367"/>
                  <a:pt x="806256" y="2834341"/>
                  <a:pt x="612290" y="2909331"/>
                </a:cubicBezTo>
                <a:lnTo>
                  <a:pt x="612290" y="3392533"/>
                </a:lnTo>
                <a:lnTo>
                  <a:pt x="2459256" y="3392533"/>
                </a:lnTo>
                <a:lnTo>
                  <a:pt x="2459256" y="2909332"/>
                </a:lnTo>
                <a:cubicBezTo>
                  <a:pt x="2293849" y="2792701"/>
                  <a:pt x="1985654" y="2752605"/>
                  <a:pt x="1662395" y="2755564"/>
                </a:cubicBezTo>
                <a:close/>
                <a:moveTo>
                  <a:pt x="1309567" y="1664417"/>
                </a:moveTo>
                <a:lnTo>
                  <a:pt x="1309567" y="2758137"/>
                </a:lnTo>
                <a:lnTo>
                  <a:pt x="1350254" y="2753987"/>
                </a:lnTo>
                <a:lnTo>
                  <a:pt x="1409540" y="2750002"/>
                </a:lnTo>
                <a:lnTo>
                  <a:pt x="1409541" y="1699431"/>
                </a:lnTo>
                <a:lnTo>
                  <a:pt x="1361487" y="1681804"/>
                </a:lnTo>
                <a:close/>
                <a:moveTo>
                  <a:pt x="801371" y="1627000"/>
                </a:moveTo>
                <a:lnTo>
                  <a:pt x="772763" y="1630502"/>
                </a:lnTo>
                <a:cubicBezTo>
                  <a:pt x="756634" y="1632532"/>
                  <a:pt x="739923" y="1634621"/>
                  <a:pt x="722514" y="1636723"/>
                </a:cubicBezTo>
                <a:lnTo>
                  <a:pt x="693067" y="1640131"/>
                </a:lnTo>
                <a:lnTo>
                  <a:pt x="693067" y="2865622"/>
                </a:lnTo>
                <a:lnTo>
                  <a:pt x="696054" y="2864688"/>
                </a:lnTo>
                <a:cubicBezTo>
                  <a:pt x="727474" y="2855453"/>
                  <a:pt x="762217" y="2846358"/>
                  <a:pt x="799752" y="2837541"/>
                </a:cubicBezTo>
                <a:lnTo>
                  <a:pt x="801371" y="2837181"/>
                </a:lnTo>
                <a:close/>
                <a:moveTo>
                  <a:pt x="1092959" y="1615432"/>
                </a:moveTo>
                <a:lnTo>
                  <a:pt x="1092959" y="2783823"/>
                </a:lnTo>
                <a:lnTo>
                  <a:pt x="1198634" y="2769453"/>
                </a:lnTo>
                <a:lnTo>
                  <a:pt x="1211168" y="2768175"/>
                </a:lnTo>
                <a:lnTo>
                  <a:pt x="1213760" y="2767704"/>
                </a:lnTo>
                <a:lnTo>
                  <a:pt x="1227502" y="2766508"/>
                </a:lnTo>
                <a:lnTo>
                  <a:pt x="1288739" y="2760261"/>
                </a:lnTo>
                <a:lnTo>
                  <a:pt x="1288739" y="1657950"/>
                </a:lnTo>
                <a:lnTo>
                  <a:pt x="1248100" y="1645854"/>
                </a:lnTo>
                <a:cubicBezTo>
                  <a:pt x="1196032" y="1631436"/>
                  <a:pt x="1150205" y="1622080"/>
                  <a:pt x="1107490" y="1616550"/>
                </a:cubicBezTo>
                <a:close/>
                <a:moveTo>
                  <a:pt x="985545" y="1610202"/>
                </a:moveTo>
                <a:cubicBezTo>
                  <a:pt x="945920" y="1611088"/>
                  <a:pt x="906276" y="1614565"/>
                  <a:pt x="863481" y="1619397"/>
                </a:cubicBezTo>
                <a:lnTo>
                  <a:pt x="822199" y="1624450"/>
                </a:lnTo>
                <a:lnTo>
                  <a:pt x="822199" y="2832539"/>
                </a:lnTo>
                <a:lnTo>
                  <a:pt x="858082" y="2824542"/>
                </a:lnTo>
                <a:cubicBezTo>
                  <a:pt x="918373" y="2811786"/>
                  <a:pt x="984350" y="2799812"/>
                  <a:pt x="1054223" y="2789091"/>
                </a:cubicBezTo>
                <a:lnTo>
                  <a:pt x="1072131" y="2786655"/>
                </a:lnTo>
                <a:lnTo>
                  <a:pt x="1072131" y="1613829"/>
                </a:lnTo>
                <a:lnTo>
                  <a:pt x="1025279" y="1610225"/>
                </a:lnTo>
                <a:cubicBezTo>
                  <a:pt x="1011959" y="1609899"/>
                  <a:pt x="998753" y="1609907"/>
                  <a:pt x="985545" y="1610202"/>
                </a:cubicBezTo>
                <a:close/>
                <a:moveTo>
                  <a:pt x="1426123" y="1607423"/>
                </a:moveTo>
                <a:lnTo>
                  <a:pt x="1300543" y="1607424"/>
                </a:lnTo>
                <a:lnTo>
                  <a:pt x="1283830" y="1617735"/>
                </a:lnTo>
                <a:lnTo>
                  <a:pt x="1426123" y="1617735"/>
                </a:lnTo>
                <a:lnTo>
                  <a:pt x="1426123" y="1662721"/>
                </a:lnTo>
                <a:lnTo>
                  <a:pt x="1368528" y="1678184"/>
                </a:lnTo>
                <a:lnTo>
                  <a:pt x="1388028" y="1683625"/>
                </a:lnTo>
                <a:lnTo>
                  <a:pt x="1432829" y="1671598"/>
                </a:lnTo>
                <a:lnTo>
                  <a:pt x="1432783" y="1671428"/>
                </a:lnTo>
                <a:lnTo>
                  <a:pt x="1436434" y="1671428"/>
                </a:lnTo>
                <a:lnTo>
                  <a:pt x="1436434" y="1607423"/>
                </a:lnTo>
                <a:close/>
                <a:moveTo>
                  <a:pt x="590484" y="1571611"/>
                </a:moveTo>
                <a:cubicBezTo>
                  <a:pt x="561496" y="1570048"/>
                  <a:pt x="529907" y="1578400"/>
                  <a:pt x="484790" y="1601355"/>
                </a:cubicBezTo>
                <a:lnTo>
                  <a:pt x="484790" y="3532631"/>
                </a:lnTo>
                <a:lnTo>
                  <a:pt x="490939" y="3530427"/>
                </a:lnTo>
                <a:lnTo>
                  <a:pt x="564034" y="3486217"/>
                </a:lnTo>
                <a:lnTo>
                  <a:pt x="680570" y="3486217"/>
                </a:lnTo>
                <a:lnTo>
                  <a:pt x="680570" y="3403174"/>
                </a:lnTo>
                <a:lnTo>
                  <a:pt x="600970" y="3403174"/>
                </a:lnTo>
                <a:lnTo>
                  <a:pt x="600970" y="2902237"/>
                </a:lnTo>
                <a:lnTo>
                  <a:pt x="643319" y="2885983"/>
                </a:lnTo>
                <a:lnTo>
                  <a:pt x="680570" y="2874361"/>
                </a:lnTo>
                <a:lnTo>
                  <a:pt x="680570" y="1601355"/>
                </a:lnTo>
                <a:cubicBezTo>
                  <a:pt x="645858" y="1584652"/>
                  <a:pt x="619472" y="1573174"/>
                  <a:pt x="590484" y="1571611"/>
                </a:cubicBezTo>
                <a:close/>
                <a:moveTo>
                  <a:pt x="815648" y="1571428"/>
                </a:moveTo>
                <a:lnTo>
                  <a:pt x="815648" y="1618844"/>
                </a:lnTo>
                <a:lnTo>
                  <a:pt x="852707" y="1614008"/>
                </a:lnTo>
                <a:close/>
                <a:moveTo>
                  <a:pt x="615025" y="1538515"/>
                </a:moveTo>
                <a:lnTo>
                  <a:pt x="614778" y="1549171"/>
                </a:lnTo>
                <a:lnTo>
                  <a:pt x="613466" y="1569193"/>
                </a:lnTo>
                <a:lnTo>
                  <a:pt x="624296" y="1572503"/>
                </a:lnTo>
                <a:lnTo>
                  <a:pt x="624985" y="1551202"/>
                </a:lnTo>
                <a:lnTo>
                  <a:pt x="809741" y="1588179"/>
                </a:lnTo>
                <a:lnTo>
                  <a:pt x="810201" y="1577234"/>
                </a:lnTo>
                <a:close/>
                <a:moveTo>
                  <a:pt x="1316716" y="1511734"/>
                </a:moveTo>
                <a:lnTo>
                  <a:pt x="1344139" y="1525697"/>
                </a:lnTo>
                <a:lnTo>
                  <a:pt x="1345751" y="1558871"/>
                </a:lnTo>
                <a:lnTo>
                  <a:pt x="1316179" y="1548132"/>
                </a:lnTo>
                <a:cubicBezTo>
                  <a:pt x="1316536" y="1536535"/>
                  <a:pt x="1316359" y="1523331"/>
                  <a:pt x="1316716" y="1511734"/>
                </a:cubicBezTo>
                <a:close/>
                <a:moveTo>
                  <a:pt x="1308229" y="1496566"/>
                </a:moveTo>
                <a:lnTo>
                  <a:pt x="1121667" y="1598372"/>
                </a:lnTo>
                <a:lnTo>
                  <a:pt x="1122381" y="1599679"/>
                </a:lnTo>
                <a:lnTo>
                  <a:pt x="1121668" y="1599679"/>
                </a:lnTo>
                <a:lnTo>
                  <a:pt x="1121667" y="1612649"/>
                </a:lnTo>
                <a:lnTo>
                  <a:pt x="1131979" y="1614222"/>
                </a:lnTo>
                <a:lnTo>
                  <a:pt x="1131979" y="1604492"/>
                </a:lnTo>
                <a:lnTo>
                  <a:pt x="1308933" y="1507929"/>
                </a:lnTo>
                <a:lnTo>
                  <a:pt x="1307812" y="1547909"/>
                </a:lnTo>
                <a:lnTo>
                  <a:pt x="1172647" y="1621668"/>
                </a:lnTo>
                <a:lnTo>
                  <a:pt x="1188477" y="1624777"/>
                </a:lnTo>
                <a:lnTo>
                  <a:pt x="1313114" y="1556763"/>
                </a:lnTo>
                <a:lnTo>
                  <a:pt x="1340211" y="1566529"/>
                </a:lnTo>
                <a:lnTo>
                  <a:pt x="1220642" y="1631777"/>
                </a:lnTo>
                <a:lnTo>
                  <a:pt x="1235620" y="1635350"/>
                </a:lnTo>
                <a:lnTo>
                  <a:pt x="1353175" y="1571201"/>
                </a:lnTo>
                <a:lnTo>
                  <a:pt x="1353806" y="1571428"/>
                </a:lnTo>
                <a:lnTo>
                  <a:pt x="1353788" y="1570867"/>
                </a:lnTo>
                <a:lnTo>
                  <a:pt x="1353806" y="1570857"/>
                </a:lnTo>
                <a:lnTo>
                  <a:pt x="1353787" y="1570820"/>
                </a:lnTo>
                <a:lnTo>
                  <a:pt x="1352193" y="1522119"/>
                </a:lnTo>
                <a:lnTo>
                  <a:pt x="1309229" y="1497413"/>
                </a:lnTo>
                <a:lnTo>
                  <a:pt x="1309202" y="1498351"/>
                </a:lnTo>
                <a:close/>
                <a:moveTo>
                  <a:pt x="778052" y="1466262"/>
                </a:moveTo>
                <a:lnTo>
                  <a:pt x="815648" y="1466262"/>
                </a:lnTo>
                <a:lnTo>
                  <a:pt x="815648" y="1505469"/>
                </a:lnTo>
                <a:lnTo>
                  <a:pt x="778052" y="1505469"/>
                </a:lnTo>
                <a:close/>
                <a:moveTo>
                  <a:pt x="1118564" y="1461965"/>
                </a:moveTo>
                <a:lnTo>
                  <a:pt x="1118027" y="1495264"/>
                </a:lnTo>
                <a:lnTo>
                  <a:pt x="1085802" y="1608588"/>
                </a:lnTo>
                <a:lnTo>
                  <a:pt x="1114804" y="1611274"/>
                </a:lnTo>
                <a:cubicBezTo>
                  <a:pt x="1114625" y="1604829"/>
                  <a:pt x="1114984" y="1601070"/>
                  <a:pt x="1114804" y="1594624"/>
                </a:cubicBezTo>
                <a:lnTo>
                  <a:pt x="1200200" y="1545750"/>
                </a:lnTo>
                <a:lnTo>
                  <a:pt x="1200201" y="1509228"/>
                </a:lnTo>
                <a:cubicBezTo>
                  <a:pt x="1185879" y="1492937"/>
                  <a:pt x="1172631" y="1479331"/>
                  <a:pt x="1118564" y="1461965"/>
                </a:cubicBezTo>
                <a:close/>
                <a:moveTo>
                  <a:pt x="769458" y="1457132"/>
                </a:moveTo>
                <a:lnTo>
                  <a:pt x="769459" y="1459352"/>
                </a:lnTo>
                <a:lnTo>
                  <a:pt x="769459" y="1504199"/>
                </a:lnTo>
                <a:lnTo>
                  <a:pt x="769459" y="1515674"/>
                </a:lnTo>
                <a:lnTo>
                  <a:pt x="769459" y="1516055"/>
                </a:lnTo>
                <a:lnTo>
                  <a:pt x="862169" y="1615623"/>
                </a:lnTo>
                <a:lnTo>
                  <a:pt x="872029" y="1614356"/>
                </a:lnTo>
                <a:lnTo>
                  <a:pt x="780143" y="1515674"/>
                </a:lnTo>
                <a:lnTo>
                  <a:pt x="821902" y="1515674"/>
                </a:lnTo>
                <a:lnTo>
                  <a:pt x="909489" y="1609740"/>
                </a:lnTo>
                <a:lnTo>
                  <a:pt x="919319" y="1608441"/>
                </a:lnTo>
                <a:lnTo>
                  <a:pt x="826389" y="1508639"/>
                </a:lnTo>
                <a:lnTo>
                  <a:pt x="826389" y="1468668"/>
                </a:lnTo>
                <a:lnTo>
                  <a:pt x="945275" y="1596347"/>
                </a:lnTo>
                <a:lnTo>
                  <a:pt x="945275" y="1605973"/>
                </a:lnTo>
                <a:lnTo>
                  <a:pt x="953319" y="1605546"/>
                </a:lnTo>
                <a:lnTo>
                  <a:pt x="953319" y="1604986"/>
                </a:lnTo>
                <a:lnTo>
                  <a:pt x="953354" y="1605024"/>
                </a:lnTo>
                <a:lnTo>
                  <a:pt x="954835" y="1604896"/>
                </a:lnTo>
                <a:cubicBezTo>
                  <a:pt x="954925" y="1601651"/>
                  <a:pt x="955014" y="1598407"/>
                  <a:pt x="955103" y="1595162"/>
                </a:cubicBezTo>
                <a:lnTo>
                  <a:pt x="953655" y="1593492"/>
                </a:lnTo>
                <a:lnTo>
                  <a:pt x="953319" y="1593130"/>
                </a:lnTo>
                <a:lnTo>
                  <a:pt x="953319" y="1593104"/>
                </a:lnTo>
                <a:lnTo>
                  <a:pt x="945275" y="1583824"/>
                </a:lnTo>
                <a:lnTo>
                  <a:pt x="945275" y="1584491"/>
                </a:lnTo>
                <a:lnTo>
                  <a:pt x="826687" y="1457132"/>
                </a:lnTo>
                <a:lnTo>
                  <a:pt x="826389" y="1457132"/>
                </a:lnTo>
                <a:lnTo>
                  <a:pt x="815648" y="1457132"/>
                </a:lnTo>
                <a:lnTo>
                  <a:pt x="778430" y="1457132"/>
                </a:lnTo>
                <a:close/>
                <a:moveTo>
                  <a:pt x="998897" y="1449200"/>
                </a:moveTo>
                <a:cubicBezTo>
                  <a:pt x="909563" y="1448429"/>
                  <a:pt x="883656" y="1473512"/>
                  <a:pt x="867208" y="1486671"/>
                </a:cubicBezTo>
                <a:lnTo>
                  <a:pt x="962810" y="1589791"/>
                </a:lnTo>
                <a:cubicBezTo>
                  <a:pt x="962989" y="1594804"/>
                  <a:pt x="963167" y="1599816"/>
                  <a:pt x="963346" y="1604829"/>
                </a:cubicBezTo>
                <a:lnTo>
                  <a:pt x="1002553" y="1603218"/>
                </a:lnTo>
                <a:lnTo>
                  <a:pt x="1001480" y="1591403"/>
                </a:lnTo>
                <a:lnTo>
                  <a:pt x="1041223" y="1451224"/>
                </a:lnTo>
                <a:cubicBezTo>
                  <a:pt x="1025715" y="1449948"/>
                  <a:pt x="1011659" y="1449311"/>
                  <a:pt x="998897" y="1449200"/>
                </a:cubicBezTo>
                <a:close/>
                <a:moveTo>
                  <a:pt x="1064318" y="1443705"/>
                </a:moveTo>
                <a:lnTo>
                  <a:pt x="1104600" y="1443705"/>
                </a:lnTo>
                <a:lnTo>
                  <a:pt x="1104600" y="1479152"/>
                </a:lnTo>
                <a:lnTo>
                  <a:pt x="1064318" y="1479152"/>
                </a:lnTo>
                <a:close/>
                <a:moveTo>
                  <a:pt x="1054891" y="1434036"/>
                </a:moveTo>
                <a:lnTo>
                  <a:pt x="1010891" y="1595136"/>
                </a:lnTo>
                <a:lnTo>
                  <a:pt x="1010645" y="1595136"/>
                </a:lnTo>
                <a:lnTo>
                  <a:pt x="1010645" y="1596039"/>
                </a:lnTo>
                <a:lnTo>
                  <a:pt x="1010404" y="1596922"/>
                </a:lnTo>
                <a:lnTo>
                  <a:pt x="1010645" y="1596988"/>
                </a:lnTo>
                <a:lnTo>
                  <a:pt x="1010644" y="1604225"/>
                </a:lnTo>
                <a:lnTo>
                  <a:pt x="1012352" y="1604188"/>
                </a:lnTo>
                <a:lnTo>
                  <a:pt x="1020956" y="1604519"/>
                </a:lnTo>
                <a:lnTo>
                  <a:pt x="1020956" y="1599804"/>
                </a:lnTo>
                <a:lnTo>
                  <a:pt x="1021751" y="1600021"/>
                </a:lnTo>
                <a:lnTo>
                  <a:pt x="1054891" y="1478680"/>
                </a:lnTo>
                <a:lnTo>
                  <a:pt x="1054891" y="1483735"/>
                </a:lnTo>
                <a:lnTo>
                  <a:pt x="1021892" y="1604555"/>
                </a:lnTo>
                <a:lnTo>
                  <a:pt x="1032471" y="1604963"/>
                </a:lnTo>
                <a:lnTo>
                  <a:pt x="1063151" y="1492631"/>
                </a:lnTo>
                <a:lnTo>
                  <a:pt x="1100684" y="1492631"/>
                </a:lnTo>
                <a:lnTo>
                  <a:pt x="1069363" y="1607308"/>
                </a:lnTo>
                <a:lnTo>
                  <a:pt x="1079776" y="1608322"/>
                </a:lnTo>
                <a:lnTo>
                  <a:pt x="1111374" y="1492631"/>
                </a:lnTo>
                <a:lnTo>
                  <a:pt x="1111822" y="1492631"/>
                </a:lnTo>
                <a:lnTo>
                  <a:pt x="1111822" y="1434037"/>
                </a:lnTo>
                <a:lnTo>
                  <a:pt x="1054892" y="1434037"/>
                </a:lnTo>
                <a:close/>
                <a:moveTo>
                  <a:pt x="0" y="0"/>
                </a:moveTo>
                <a:lnTo>
                  <a:pt x="2817446" y="0"/>
                </a:lnTo>
                <a:lnTo>
                  <a:pt x="2817446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6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 userDrawn="1"/>
        </p:nvSpPr>
        <p:spPr>
          <a:xfrm>
            <a:off x="2330041" y="3795622"/>
            <a:ext cx="975619" cy="9756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61" y="3954791"/>
            <a:ext cx="592777" cy="657279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-398" y="6490677"/>
            <a:ext cx="2817846" cy="367322"/>
          </a:xfrm>
          <a:prstGeom prst="rect">
            <a:avLst/>
          </a:prstGeom>
          <a:noFill/>
        </p:spPr>
        <p:txBody>
          <a:bodyPr wrap="square" lIns="108000" tIns="0" rIns="108000" bIns="0" rtlCol="0" anchor="ctr" anchorCtr="0">
            <a:noAutofit/>
          </a:bodyPr>
          <a:lstStyle/>
          <a:p>
            <a:pPr algn="ctr"/>
            <a:r>
              <a:rPr lang="fr-FR" sz="1600" i="1" dirty="0">
                <a:solidFill>
                  <a:schemeClr val="bg1"/>
                </a:solidFill>
                <a:cs typeface="Courier New" panose="02070309020205020404" pitchFamily="49" charset="0"/>
              </a:rPr>
              <a:t>www.ville-creteil.fr</a:t>
            </a:r>
          </a:p>
        </p:txBody>
      </p:sp>
    </p:spTree>
    <p:extLst>
      <p:ext uri="{BB962C8B-B14F-4D97-AF65-F5344CB8AC3E}">
        <p14:creationId xmlns:p14="http://schemas.microsoft.com/office/powerpoint/2010/main" val="319684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733756" y="298611"/>
            <a:ext cx="11458243" cy="514738"/>
          </a:xfrm>
          <a:prstGeom prst="rect">
            <a:avLst/>
          </a:prstGeom>
          <a:solidFill>
            <a:srgbClr val="0061A7"/>
          </a:solidFill>
          <a:ln>
            <a:solidFill>
              <a:srgbClr val="0061A7"/>
            </a:solidFill>
          </a:ln>
        </p:spPr>
        <p:txBody>
          <a:bodyPr wrap="square" lIns="324000" tIns="72000" rIns="180000" bIns="72000" rtlCol="0" anchor="ctr" anchorCtr="0">
            <a:spAutoFit/>
          </a:bodyPr>
          <a:lstStyle/>
          <a:p>
            <a:endParaRPr lang="fr-FR" sz="2400" b="1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8" name="Ellipse 7"/>
          <p:cNvSpPr/>
          <p:nvPr userDrawn="1"/>
        </p:nvSpPr>
        <p:spPr>
          <a:xfrm>
            <a:off x="180000" y="180000"/>
            <a:ext cx="745179" cy="7451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7" y="286929"/>
            <a:ext cx="452764" cy="502031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186521" y="375581"/>
            <a:ext cx="11005479" cy="370761"/>
          </a:xfrm>
        </p:spPr>
        <p:txBody>
          <a:bodyPr lIns="108000" tIns="0" rIns="10800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Modifiez Texte</a:t>
            </a:r>
          </a:p>
        </p:txBody>
      </p:sp>
    </p:spTree>
    <p:extLst>
      <p:ext uri="{BB962C8B-B14F-4D97-AF65-F5344CB8AC3E}">
        <p14:creationId xmlns:p14="http://schemas.microsoft.com/office/powerpoint/2010/main" val="3647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733756" y="298611"/>
            <a:ext cx="11458243" cy="514738"/>
          </a:xfrm>
          <a:prstGeom prst="rect">
            <a:avLst/>
          </a:prstGeom>
          <a:solidFill>
            <a:srgbClr val="0061A7"/>
          </a:solidFill>
          <a:ln>
            <a:solidFill>
              <a:srgbClr val="0061A7"/>
            </a:solidFill>
          </a:ln>
        </p:spPr>
        <p:txBody>
          <a:bodyPr wrap="square" lIns="324000" tIns="72000" rIns="180000" bIns="72000" rtlCol="0" anchor="ctr" anchorCtr="0">
            <a:spAutoFit/>
          </a:bodyPr>
          <a:lstStyle/>
          <a:p>
            <a:endParaRPr lang="fr-FR" sz="2400" b="1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8" name="Ellipse 7"/>
          <p:cNvSpPr/>
          <p:nvPr userDrawn="1"/>
        </p:nvSpPr>
        <p:spPr>
          <a:xfrm>
            <a:off x="180000" y="180000"/>
            <a:ext cx="745179" cy="7451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9" name="Image 8">
            <a:hlinkClick r:id="" action="ppaction://noaction"/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7" y="286929"/>
            <a:ext cx="452764" cy="502031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1186521" y="375581"/>
            <a:ext cx="11005479" cy="370761"/>
          </a:xfrm>
        </p:spPr>
        <p:txBody>
          <a:bodyPr lIns="108000" tIns="0" rIns="10800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i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Modifiez Texte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66"/>
          <a:stretch/>
        </p:blipFill>
        <p:spPr>
          <a:xfrm>
            <a:off x="5700839" y="6048796"/>
            <a:ext cx="6491161" cy="809204"/>
          </a:xfrm>
          <a:prstGeom prst="rect">
            <a:avLst/>
          </a:prstGeom>
        </p:spPr>
      </p:pic>
      <p:sp>
        <p:nvSpPr>
          <p:cNvPr id="10" name="Forme libre 9"/>
          <p:cNvSpPr/>
          <p:nvPr userDrawn="1"/>
        </p:nvSpPr>
        <p:spPr>
          <a:xfrm>
            <a:off x="0" y="906308"/>
            <a:ext cx="6550503" cy="5951692"/>
          </a:xfrm>
          <a:custGeom>
            <a:avLst/>
            <a:gdLst>
              <a:gd name="connsiteX0" fmla="*/ 0 w 6700206"/>
              <a:gd name="connsiteY0" fmla="*/ 0 h 5971922"/>
              <a:gd name="connsiteX1" fmla="*/ 3131618 w 6700206"/>
              <a:gd name="connsiteY1" fmla="*/ 0 h 5971922"/>
              <a:gd name="connsiteX2" fmla="*/ 4228088 w 6700206"/>
              <a:gd name="connsiteY2" fmla="*/ 0 h 5971922"/>
              <a:gd name="connsiteX3" fmla="*/ 6700206 w 6700206"/>
              <a:gd name="connsiteY3" fmla="*/ 0 h 5971922"/>
              <a:gd name="connsiteX4" fmla="*/ 5986489 w 6700206"/>
              <a:gd name="connsiteY4" fmla="*/ 5971921 h 5971922"/>
              <a:gd name="connsiteX5" fmla="*/ 4228088 w 6700206"/>
              <a:gd name="connsiteY5" fmla="*/ 5971921 h 5971922"/>
              <a:gd name="connsiteX6" fmla="*/ 4228088 w 6700206"/>
              <a:gd name="connsiteY6" fmla="*/ 5971922 h 5971922"/>
              <a:gd name="connsiteX7" fmla="*/ 0 w 6700206"/>
              <a:gd name="connsiteY7" fmla="*/ 5971922 h 597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00206" h="5971922">
                <a:moveTo>
                  <a:pt x="0" y="0"/>
                </a:moveTo>
                <a:lnTo>
                  <a:pt x="3131618" y="0"/>
                </a:lnTo>
                <a:lnTo>
                  <a:pt x="4228088" y="0"/>
                </a:lnTo>
                <a:lnTo>
                  <a:pt x="6700206" y="0"/>
                </a:lnTo>
                <a:lnTo>
                  <a:pt x="5986489" y="5971921"/>
                </a:lnTo>
                <a:lnTo>
                  <a:pt x="4228088" y="5971921"/>
                </a:lnTo>
                <a:lnTo>
                  <a:pt x="4228088" y="5971922"/>
                </a:lnTo>
                <a:lnTo>
                  <a:pt x="0" y="59719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91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1632992" y="1140790"/>
            <a:ext cx="10564657" cy="391628"/>
          </a:xfrm>
          <a:prstGeom prst="rect">
            <a:avLst/>
          </a:prstGeom>
          <a:solidFill>
            <a:srgbClr val="7DC7FF"/>
          </a:solidFill>
          <a:ln>
            <a:noFill/>
          </a:ln>
        </p:spPr>
        <p:txBody>
          <a:bodyPr wrap="square" lIns="324000" tIns="72000" rIns="180000" bIns="72000" rtlCol="0" anchor="ctr" anchorCtr="0">
            <a:spAutoFit/>
          </a:bodyPr>
          <a:lstStyle/>
          <a:p>
            <a:endParaRPr lang="fr-FR" sz="1600" b="1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733756" y="298611"/>
            <a:ext cx="11464124" cy="514738"/>
          </a:xfrm>
          <a:prstGeom prst="rect">
            <a:avLst/>
          </a:prstGeom>
          <a:solidFill>
            <a:srgbClr val="0061A7"/>
          </a:solidFill>
          <a:ln>
            <a:solidFill>
              <a:srgbClr val="0061A7"/>
            </a:solidFill>
          </a:ln>
        </p:spPr>
        <p:txBody>
          <a:bodyPr wrap="square" lIns="324000" tIns="72000" rIns="180000" bIns="72000" rtlCol="0" anchor="ctr" anchorCtr="0">
            <a:spAutoFit/>
          </a:bodyPr>
          <a:lstStyle/>
          <a:p>
            <a:endParaRPr lang="fr-FR" sz="2400" b="1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9" name="Ellipse 8"/>
          <p:cNvSpPr/>
          <p:nvPr userDrawn="1"/>
        </p:nvSpPr>
        <p:spPr>
          <a:xfrm>
            <a:off x="180000" y="180000"/>
            <a:ext cx="745561" cy="7451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7" y="286929"/>
            <a:ext cx="452996" cy="502031"/>
          </a:xfrm>
          <a:prstGeom prst="rect">
            <a:avLst/>
          </a:prstGeom>
        </p:spPr>
      </p:pic>
      <p:sp>
        <p:nvSpPr>
          <p:cNvPr id="11" name="Ellipse 10"/>
          <p:cNvSpPr/>
          <p:nvPr userDrawn="1"/>
        </p:nvSpPr>
        <p:spPr>
          <a:xfrm>
            <a:off x="1201716" y="1054526"/>
            <a:ext cx="568695" cy="56840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 11"/>
          <p:cNvSpPr>
            <a:spLocks noChangeAspect="1"/>
          </p:cNvSpPr>
          <p:nvPr userDrawn="1"/>
        </p:nvSpPr>
        <p:spPr>
          <a:xfrm>
            <a:off x="1234716" y="1125936"/>
            <a:ext cx="436557" cy="406482"/>
          </a:xfrm>
          <a:custGeom>
            <a:avLst/>
            <a:gdLst>
              <a:gd name="connsiteX0" fmla="*/ 5038275 w 5994853"/>
              <a:gd name="connsiteY0" fmla="*/ 5093985 h 5584740"/>
              <a:gd name="connsiteX1" fmla="*/ 5038275 w 5994853"/>
              <a:gd name="connsiteY1" fmla="*/ 5154026 h 5584740"/>
              <a:gd name="connsiteX2" fmla="*/ 3966009 w 5994853"/>
              <a:gd name="connsiteY2" fmla="*/ 5154026 h 5584740"/>
              <a:gd name="connsiteX3" fmla="*/ 3966010 w 5994853"/>
              <a:gd name="connsiteY3" fmla="*/ 5209832 h 5584740"/>
              <a:gd name="connsiteX4" fmla="*/ 1999824 w 5994853"/>
              <a:gd name="connsiteY4" fmla="*/ 5209831 h 5584740"/>
              <a:gd name="connsiteX5" fmla="*/ 1999824 w 5994853"/>
              <a:gd name="connsiteY5" fmla="*/ 5555838 h 5584740"/>
              <a:gd name="connsiteX6" fmla="*/ 5339021 w 5994853"/>
              <a:gd name="connsiteY6" fmla="*/ 5555838 h 5584740"/>
              <a:gd name="connsiteX7" fmla="*/ 5339021 w 5994853"/>
              <a:gd name="connsiteY7" fmla="*/ 5093985 h 5584740"/>
              <a:gd name="connsiteX8" fmla="*/ 1247004 w 5994853"/>
              <a:gd name="connsiteY8" fmla="*/ 4729121 h 5584740"/>
              <a:gd name="connsiteX9" fmla="*/ 1271712 w 5994853"/>
              <a:gd name="connsiteY9" fmla="*/ 4729121 h 5584740"/>
              <a:gd name="connsiteX10" fmla="*/ 1271712 w 5994853"/>
              <a:gd name="connsiteY10" fmla="*/ 4964666 h 5584740"/>
              <a:gd name="connsiteX11" fmla="*/ 1343992 w 5994853"/>
              <a:gd name="connsiteY11" fmla="*/ 4964666 h 5584740"/>
              <a:gd name="connsiteX12" fmla="*/ 1343992 w 5994853"/>
              <a:gd name="connsiteY12" fmla="*/ 5075511 h 5584740"/>
              <a:gd name="connsiteX13" fmla="*/ 993132 w 5994853"/>
              <a:gd name="connsiteY13" fmla="*/ 5075511 h 5584740"/>
              <a:gd name="connsiteX14" fmla="*/ 994472 w 5994853"/>
              <a:gd name="connsiteY14" fmla="*/ 5078021 h 5584740"/>
              <a:gd name="connsiteX15" fmla="*/ 681639 w 5994853"/>
              <a:gd name="connsiteY15" fmla="*/ 5244832 h 5584740"/>
              <a:gd name="connsiteX16" fmla="*/ 681639 w 5994853"/>
              <a:gd name="connsiteY16" fmla="*/ 5249236 h 5584740"/>
              <a:gd name="connsiteX17" fmla="*/ 488960 w 5994853"/>
              <a:gd name="connsiteY17" fmla="*/ 5249236 h 5584740"/>
              <a:gd name="connsiteX18" fmla="*/ 187305 w 5994853"/>
              <a:gd name="connsiteY18" fmla="*/ 5448161 h 5584740"/>
              <a:gd name="connsiteX19" fmla="*/ 956037 w 5994853"/>
              <a:gd name="connsiteY19" fmla="*/ 5448161 h 5584740"/>
              <a:gd name="connsiteX20" fmla="*/ 956037 w 5994853"/>
              <a:gd name="connsiteY20" fmla="*/ 5358833 h 5584740"/>
              <a:gd name="connsiteX21" fmla="*/ 1085732 w 5994853"/>
              <a:gd name="connsiteY21" fmla="*/ 5358833 h 5584740"/>
              <a:gd name="connsiteX22" fmla="*/ 1325518 w 5994853"/>
              <a:gd name="connsiteY22" fmla="*/ 5186355 h 5584740"/>
              <a:gd name="connsiteX23" fmla="*/ 1330945 w 5994853"/>
              <a:gd name="connsiteY23" fmla="*/ 5187951 h 5584740"/>
              <a:gd name="connsiteX24" fmla="*/ 1330945 w 5994853"/>
              <a:gd name="connsiteY24" fmla="*/ 5178304 h 5584740"/>
              <a:gd name="connsiteX25" fmla="*/ 1441405 w 5994853"/>
              <a:gd name="connsiteY25" fmla="*/ 5178304 h 5584740"/>
              <a:gd name="connsiteX26" fmla="*/ 1708856 w 5994853"/>
              <a:gd name="connsiteY26" fmla="*/ 4955428 h 5584740"/>
              <a:gd name="connsiteX27" fmla="*/ 1708857 w 5994853"/>
              <a:gd name="connsiteY27" fmla="*/ 4955428 h 5584740"/>
              <a:gd name="connsiteX28" fmla="*/ 1999824 w 5994853"/>
              <a:gd name="connsiteY28" fmla="*/ 4955429 h 5584740"/>
              <a:gd name="connsiteX29" fmla="*/ 1999824 w 5994853"/>
              <a:gd name="connsiteY29" fmla="*/ 5033560 h 5584740"/>
              <a:gd name="connsiteX30" fmla="*/ 4742461 w 5994853"/>
              <a:gd name="connsiteY30" fmla="*/ 5033560 h 5584740"/>
              <a:gd name="connsiteX31" fmla="*/ 4742461 w 5994853"/>
              <a:gd name="connsiteY31" fmla="*/ 4729121 h 5584740"/>
              <a:gd name="connsiteX32" fmla="*/ 4776116 w 5994853"/>
              <a:gd name="connsiteY32" fmla="*/ 4729121 h 5584740"/>
              <a:gd name="connsiteX33" fmla="*/ 4776116 w 5994853"/>
              <a:gd name="connsiteY33" fmla="*/ 5033560 h 5584740"/>
              <a:gd name="connsiteX34" fmla="*/ 5468341 w 5994853"/>
              <a:gd name="connsiteY34" fmla="*/ 5033560 h 5584740"/>
              <a:gd name="connsiteX35" fmla="*/ 5468340 w 5994853"/>
              <a:gd name="connsiteY35" fmla="*/ 5093985 h 5584740"/>
              <a:gd name="connsiteX36" fmla="*/ 5399062 w 5994853"/>
              <a:gd name="connsiteY36" fmla="*/ 5093985 h 5584740"/>
              <a:gd name="connsiteX37" fmla="*/ 5399062 w 5994853"/>
              <a:gd name="connsiteY37" fmla="*/ 5555838 h 5584740"/>
              <a:gd name="connsiteX38" fmla="*/ 5994853 w 5994853"/>
              <a:gd name="connsiteY38" fmla="*/ 5555838 h 5584740"/>
              <a:gd name="connsiteX39" fmla="*/ 5994853 w 5994853"/>
              <a:gd name="connsiteY39" fmla="*/ 5580546 h 5584740"/>
              <a:gd name="connsiteX40" fmla="*/ 1999824 w 5994853"/>
              <a:gd name="connsiteY40" fmla="*/ 5580546 h 5584740"/>
              <a:gd name="connsiteX41" fmla="*/ 1999824 w 5994853"/>
              <a:gd name="connsiteY41" fmla="*/ 5583549 h 5584740"/>
              <a:gd name="connsiteX42" fmla="*/ 1790841 w 5994853"/>
              <a:gd name="connsiteY42" fmla="*/ 5583549 h 5584740"/>
              <a:gd name="connsiteX43" fmla="*/ 1790842 w 5994853"/>
              <a:gd name="connsiteY43" fmla="*/ 5584740 h 5584740"/>
              <a:gd name="connsiteX44" fmla="*/ 1499874 w 5994853"/>
              <a:gd name="connsiteY44" fmla="*/ 5584740 h 5584740"/>
              <a:gd name="connsiteX45" fmla="*/ 1499874 w 5994853"/>
              <a:gd name="connsiteY45" fmla="*/ 5539362 h 5584740"/>
              <a:gd name="connsiteX46" fmla="*/ 1330945 w 5994853"/>
              <a:gd name="connsiteY46" fmla="*/ 5539362 h 5584740"/>
              <a:gd name="connsiteX47" fmla="*/ 1330945 w 5994853"/>
              <a:gd name="connsiteY47" fmla="*/ 5535929 h 5584740"/>
              <a:gd name="connsiteX48" fmla="*/ 956037 w 5994853"/>
              <a:gd name="connsiteY48" fmla="*/ 5535929 h 5584740"/>
              <a:gd name="connsiteX49" fmla="*/ 956036 w 5994853"/>
              <a:gd name="connsiteY49" fmla="*/ 5472869 h 5584740"/>
              <a:gd name="connsiteX50" fmla="*/ 1 w 5994853"/>
              <a:gd name="connsiteY50" fmla="*/ 5472869 h 5584740"/>
              <a:gd name="connsiteX51" fmla="*/ 0 w 5994853"/>
              <a:gd name="connsiteY51" fmla="*/ 5463467 h 5584740"/>
              <a:gd name="connsiteX52" fmla="*/ 1 w 5994853"/>
              <a:gd name="connsiteY52" fmla="*/ 5448161 h 5584740"/>
              <a:gd name="connsiteX53" fmla="*/ 0 w 5994853"/>
              <a:gd name="connsiteY53" fmla="*/ 5313055 h 5584740"/>
              <a:gd name="connsiteX54" fmla="*/ 174058 w 5994853"/>
              <a:gd name="connsiteY54" fmla="*/ 5313055 h 5584740"/>
              <a:gd name="connsiteX55" fmla="*/ 460546 w 5994853"/>
              <a:gd name="connsiteY55" fmla="*/ 5124132 h 5584740"/>
              <a:gd name="connsiteX56" fmla="*/ 460546 w 5994853"/>
              <a:gd name="connsiteY56" fmla="*/ 5121696 h 5584740"/>
              <a:gd name="connsiteX57" fmla="*/ 657352 w 5994853"/>
              <a:gd name="connsiteY57" fmla="*/ 5121696 h 5584740"/>
              <a:gd name="connsiteX58" fmla="*/ 923706 w 5994853"/>
              <a:gd name="connsiteY58" fmla="*/ 4979668 h 5584740"/>
              <a:gd name="connsiteX59" fmla="*/ 923707 w 5994853"/>
              <a:gd name="connsiteY59" fmla="*/ 4965463 h 5584740"/>
              <a:gd name="connsiteX60" fmla="*/ 925764 w 5994853"/>
              <a:gd name="connsiteY60" fmla="*/ 4964666 h 5584740"/>
              <a:gd name="connsiteX61" fmla="*/ 1247004 w 5994853"/>
              <a:gd name="connsiteY61" fmla="*/ 4964666 h 5584740"/>
              <a:gd name="connsiteX62" fmla="*/ 5335695 w 5994853"/>
              <a:gd name="connsiteY62" fmla="*/ 3509888 h 5584740"/>
              <a:gd name="connsiteX63" fmla="*/ 5335694 w 5994853"/>
              <a:gd name="connsiteY63" fmla="*/ 4613008 h 5584740"/>
              <a:gd name="connsiteX64" fmla="*/ 5390091 w 5994853"/>
              <a:gd name="connsiteY64" fmla="*/ 4613008 h 5584740"/>
              <a:gd name="connsiteX65" fmla="*/ 5390091 w 5994853"/>
              <a:gd name="connsiteY65" fmla="*/ 3535836 h 5584740"/>
              <a:gd name="connsiteX66" fmla="*/ 1290131 w 5994853"/>
              <a:gd name="connsiteY66" fmla="*/ 3495717 h 5584740"/>
              <a:gd name="connsiteX67" fmla="*/ 1109333 w 5994853"/>
              <a:gd name="connsiteY67" fmla="*/ 3550742 h 5584740"/>
              <a:gd name="connsiteX68" fmla="*/ 1109333 w 5994853"/>
              <a:gd name="connsiteY68" fmla="*/ 4613008 h 5584740"/>
              <a:gd name="connsiteX69" fmla="*/ 1163729 w 5994853"/>
              <a:gd name="connsiteY69" fmla="*/ 4613008 h 5584740"/>
              <a:gd name="connsiteX70" fmla="*/ 1163729 w 5994853"/>
              <a:gd name="connsiteY70" fmla="*/ 3534187 h 5584740"/>
              <a:gd name="connsiteX71" fmla="*/ 1235734 w 5994853"/>
              <a:gd name="connsiteY71" fmla="*/ 3512274 h 5584740"/>
              <a:gd name="connsiteX72" fmla="*/ 1235734 w 5994853"/>
              <a:gd name="connsiteY72" fmla="*/ 4613008 h 5584740"/>
              <a:gd name="connsiteX73" fmla="*/ 1290131 w 5994853"/>
              <a:gd name="connsiteY73" fmla="*/ 4613008 h 5584740"/>
              <a:gd name="connsiteX74" fmla="*/ 1349361 w 5994853"/>
              <a:gd name="connsiteY74" fmla="*/ 3477713 h 5584740"/>
              <a:gd name="connsiteX75" fmla="*/ 1348914 w 5994853"/>
              <a:gd name="connsiteY75" fmla="*/ 3477828 h 5584740"/>
              <a:gd name="connsiteX76" fmla="*/ 1309328 w 5994853"/>
              <a:gd name="connsiteY76" fmla="*/ 3489875 h 5584740"/>
              <a:gd name="connsiteX77" fmla="*/ 1348913 w 5994853"/>
              <a:gd name="connsiteY77" fmla="*/ 3477828 h 5584740"/>
              <a:gd name="connsiteX78" fmla="*/ 5225239 w 5994853"/>
              <a:gd name="connsiteY78" fmla="*/ 3464531 h 5584740"/>
              <a:gd name="connsiteX79" fmla="*/ 5225239 w 5994853"/>
              <a:gd name="connsiteY79" fmla="*/ 4613007 h 5584740"/>
              <a:gd name="connsiteX80" fmla="*/ 5279635 w 5994853"/>
              <a:gd name="connsiteY80" fmla="*/ 4613008 h 5584740"/>
              <a:gd name="connsiteX81" fmla="*/ 5279636 w 5994853"/>
              <a:gd name="connsiteY81" fmla="*/ 3483859 h 5584740"/>
              <a:gd name="connsiteX82" fmla="*/ 1446972 w 5994853"/>
              <a:gd name="connsiteY82" fmla="*/ 3453199 h 5584740"/>
              <a:gd name="connsiteX83" fmla="*/ 1392576 w 5994853"/>
              <a:gd name="connsiteY83" fmla="*/ 3466861 h 5584740"/>
              <a:gd name="connsiteX84" fmla="*/ 1392576 w 5994853"/>
              <a:gd name="connsiteY84" fmla="*/ 4613008 h 5584740"/>
              <a:gd name="connsiteX85" fmla="*/ 1446972 w 5994853"/>
              <a:gd name="connsiteY85" fmla="*/ 4613008 h 5584740"/>
              <a:gd name="connsiteX86" fmla="*/ 5103921 w 5994853"/>
              <a:gd name="connsiteY86" fmla="*/ 3421425 h 5584740"/>
              <a:gd name="connsiteX87" fmla="*/ 5103921 w 5994853"/>
              <a:gd name="connsiteY87" fmla="*/ 4613007 h 5584740"/>
              <a:gd name="connsiteX88" fmla="*/ 5158317 w 5994853"/>
              <a:gd name="connsiteY88" fmla="*/ 4613008 h 5584740"/>
              <a:gd name="connsiteX89" fmla="*/ 5158317 w 5994853"/>
              <a:gd name="connsiteY89" fmla="*/ 3440752 h 5584740"/>
              <a:gd name="connsiteX90" fmla="*/ 1598127 w 5994853"/>
              <a:gd name="connsiteY90" fmla="*/ 3415236 h 5584740"/>
              <a:gd name="connsiteX91" fmla="*/ 1543730 w 5994853"/>
              <a:gd name="connsiteY91" fmla="*/ 3428898 h 5584740"/>
              <a:gd name="connsiteX92" fmla="*/ 1543731 w 5994853"/>
              <a:gd name="connsiteY92" fmla="*/ 4613007 h 5584740"/>
              <a:gd name="connsiteX93" fmla="*/ 1598128 w 5994853"/>
              <a:gd name="connsiteY93" fmla="*/ 4613008 h 5584740"/>
              <a:gd name="connsiteX94" fmla="*/ 4982603 w 5994853"/>
              <a:gd name="connsiteY94" fmla="*/ 3385664 h 5584740"/>
              <a:gd name="connsiteX95" fmla="*/ 4982603 w 5994853"/>
              <a:gd name="connsiteY95" fmla="*/ 4613008 h 5584740"/>
              <a:gd name="connsiteX96" fmla="*/ 5036999 w 5994853"/>
              <a:gd name="connsiteY96" fmla="*/ 4613007 h 5584740"/>
              <a:gd name="connsiteX97" fmla="*/ 5036999 w 5994853"/>
              <a:gd name="connsiteY97" fmla="*/ 3400087 h 5584740"/>
              <a:gd name="connsiteX98" fmla="*/ 1759263 w 5994853"/>
              <a:gd name="connsiteY98" fmla="*/ 3384907 h 5584740"/>
              <a:gd name="connsiteX99" fmla="*/ 1704866 w 5994853"/>
              <a:gd name="connsiteY99" fmla="*/ 3394125 h 5584740"/>
              <a:gd name="connsiteX100" fmla="*/ 1704866 w 5994853"/>
              <a:gd name="connsiteY100" fmla="*/ 4613008 h 5584740"/>
              <a:gd name="connsiteX101" fmla="*/ 1759263 w 5994853"/>
              <a:gd name="connsiteY101" fmla="*/ 4613008 h 5584740"/>
              <a:gd name="connsiteX102" fmla="*/ 1963486 w 5994853"/>
              <a:gd name="connsiteY102" fmla="*/ 3350295 h 5584740"/>
              <a:gd name="connsiteX103" fmla="*/ 1909090 w 5994853"/>
              <a:gd name="connsiteY103" fmla="*/ 3359514 h 5584740"/>
              <a:gd name="connsiteX104" fmla="*/ 1909090 w 5994853"/>
              <a:gd name="connsiteY104" fmla="*/ 4613008 h 5584740"/>
              <a:gd name="connsiteX105" fmla="*/ 1963486 w 5994853"/>
              <a:gd name="connsiteY105" fmla="*/ 4613008 h 5584740"/>
              <a:gd name="connsiteX106" fmla="*/ 4838773 w 5994853"/>
              <a:gd name="connsiteY106" fmla="*/ 3347528 h 5584740"/>
              <a:gd name="connsiteX107" fmla="*/ 4838772 w 5994853"/>
              <a:gd name="connsiteY107" fmla="*/ 4613008 h 5584740"/>
              <a:gd name="connsiteX108" fmla="*/ 4893169 w 5994853"/>
              <a:gd name="connsiteY108" fmla="*/ 4613008 h 5584740"/>
              <a:gd name="connsiteX109" fmla="*/ 4893169 w 5994853"/>
              <a:gd name="connsiteY109" fmla="*/ 3361951 h 5584740"/>
              <a:gd name="connsiteX110" fmla="*/ 2180435 w 5994853"/>
              <a:gd name="connsiteY110" fmla="*/ 3313528 h 5584740"/>
              <a:gd name="connsiteX111" fmla="*/ 2126039 w 5994853"/>
              <a:gd name="connsiteY111" fmla="*/ 3322747 h 5584740"/>
              <a:gd name="connsiteX112" fmla="*/ 2126039 w 5994853"/>
              <a:gd name="connsiteY112" fmla="*/ 4613008 h 5584740"/>
              <a:gd name="connsiteX113" fmla="*/ 2180435 w 5994853"/>
              <a:gd name="connsiteY113" fmla="*/ 4613008 h 5584740"/>
              <a:gd name="connsiteX114" fmla="*/ 4656629 w 5994853"/>
              <a:gd name="connsiteY114" fmla="*/ 3310677 h 5584740"/>
              <a:gd name="connsiteX115" fmla="*/ 4656629 w 5994853"/>
              <a:gd name="connsiteY115" fmla="*/ 4613008 h 5584740"/>
              <a:gd name="connsiteX116" fmla="*/ 4711025 w 5994853"/>
              <a:gd name="connsiteY116" fmla="*/ 4613007 h 5584740"/>
              <a:gd name="connsiteX117" fmla="*/ 4711025 w 5994853"/>
              <a:gd name="connsiteY117" fmla="*/ 3321266 h 5584740"/>
              <a:gd name="connsiteX118" fmla="*/ 4447287 w 5994853"/>
              <a:gd name="connsiteY118" fmla="*/ 3276047 h 5584740"/>
              <a:gd name="connsiteX119" fmla="*/ 4447286 w 5994853"/>
              <a:gd name="connsiteY119" fmla="*/ 4613008 h 5584740"/>
              <a:gd name="connsiteX120" fmla="*/ 4501683 w 5994853"/>
              <a:gd name="connsiteY120" fmla="*/ 4613008 h 5584740"/>
              <a:gd name="connsiteX121" fmla="*/ 4501683 w 5994853"/>
              <a:gd name="connsiteY121" fmla="*/ 3283501 h 5584740"/>
              <a:gd name="connsiteX122" fmla="*/ 2414200 w 5994853"/>
              <a:gd name="connsiteY122" fmla="*/ 3273911 h 5584740"/>
              <a:gd name="connsiteX123" fmla="*/ 2359804 w 5994853"/>
              <a:gd name="connsiteY123" fmla="*/ 3283129 h 5584740"/>
              <a:gd name="connsiteX124" fmla="*/ 2359804 w 5994853"/>
              <a:gd name="connsiteY124" fmla="*/ 4613008 h 5584740"/>
              <a:gd name="connsiteX125" fmla="*/ 2414200 w 5994853"/>
              <a:gd name="connsiteY125" fmla="*/ 4613008 h 5584740"/>
              <a:gd name="connsiteX126" fmla="*/ 4219498 w 5994853"/>
              <a:gd name="connsiteY126" fmla="*/ 3247353 h 5584740"/>
              <a:gd name="connsiteX127" fmla="*/ 4219499 w 5994853"/>
              <a:gd name="connsiteY127" fmla="*/ 4613008 h 5584740"/>
              <a:gd name="connsiteX128" fmla="*/ 4273895 w 5994853"/>
              <a:gd name="connsiteY128" fmla="*/ 4613008 h 5584740"/>
              <a:gd name="connsiteX129" fmla="*/ 4273895 w 5994853"/>
              <a:gd name="connsiteY129" fmla="*/ 3252288 h 5584740"/>
              <a:gd name="connsiteX130" fmla="*/ 4271052 w 5994853"/>
              <a:gd name="connsiteY130" fmla="*/ 3251898 h 5584740"/>
              <a:gd name="connsiteX131" fmla="*/ 2672094 w 5994853"/>
              <a:gd name="connsiteY131" fmla="*/ 3245283 h 5584740"/>
              <a:gd name="connsiteX132" fmla="*/ 2617697 w 5994853"/>
              <a:gd name="connsiteY132" fmla="*/ 3250749 h 5584740"/>
              <a:gd name="connsiteX133" fmla="*/ 2617697 w 5994853"/>
              <a:gd name="connsiteY133" fmla="*/ 4613008 h 5584740"/>
              <a:gd name="connsiteX134" fmla="*/ 2672094 w 5994853"/>
              <a:gd name="connsiteY134" fmla="*/ 4613008 h 5584740"/>
              <a:gd name="connsiteX135" fmla="*/ 2934762 w 5994853"/>
              <a:gd name="connsiteY135" fmla="*/ 3226351 h 5584740"/>
              <a:gd name="connsiteX136" fmla="*/ 2880366 w 5994853"/>
              <a:gd name="connsiteY136" fmla="*/ 3229908 h 5584740"/>
              <a:gd name="connsiteX137" fmla="*/ 2880366 w 5994853"/>
              <a:gd name="connsiteY137" fmla="*/ 4613008 h 5584740"/>
              <a:gd name="connsiteX138" fmla="*/ 2934762 w 5994853"/>
              <a:gd name="connsiteY138" fmla="*/ 4613008 h 5584740"/>
              <a:gd name="connsiteX139" fmla="*/ 3964512 w 5994853"/>
              <a:gd name="connsiteY139" fmla="*/ 3225326 h 5584740"/>
              <a:gd name="connsiteX140" fmla="*/ 3964512 w 5994853"/>
              <a:gd name="connsiteY140" fmla="*/ 4613008 h 5584740"/>
              <a:gd name="connsiteX141" fmla="*/ 4018909 w 5994853"/>
              <a:gd name="connsiteY141" fmla="*/ 4613008 h 5584740"/>
              <a:gd name="connsiteX142" fmla="*/ 4018909 w 5994853"/>
              <a:gd name="connsiteY142" fmla="*/ 3229671 h 5584740"/>
              <a:gd name="connsiteX143" fmla="*/ 3975035 w 5994853"/>
              <a:gd name="connsiteY143" fmla="*/ 3225803 h 5584740"/>
              <a:gd name="connsiteX144" fmla="*/ 3218041 w 5994853"/>
              <a:gd name="connsiteY144" fmla="*/ 3214135 h 5584740"/>
              <a:gd name="connsiteX145" fmla="*/ 3163644 w 5994853"/>
              <a:gd name="connsiteY145" fmla="*/ 3215776 h 5584740"/>
              <a:gd name="connsiteX146" fmla="*/ 3163645 w 5994853"/>
              <a:gd name="connsiteY146" fmla="*/ 4613008 h 5584740"/>
              <a:gd name="connsiteX147" fmla="*/ 3218041 w 5994853"/>
              <a:gd name="connsiteY147" fmla="*/ 4613008 h 5584740"/>
              <a:gd name="connsiteX148" fmla="*/ 3691767 w 5994853"/>
              <a:gd name="connsiteY148" fmla="*/ 3212991 h 5584740"/>
              <a:gd name="connsiteX149" fmla="*/ 3691768 w 5994853"/>
              <a:gd name="connsiteY149" fmla="*/ 4613008 h 5584740"/>
              <a:gd name="connsiteX150" fmla="*/ 3746165 w 5994853"/>
              <a:gd name="connsiteY150" fmla="*/ 4613008 h 5584740"/>
              <a:gd name="connsiteX151" fmla="*/ 3746164 w 5994853"/>
              <a:gd name="connsiteY151" fmla="*/ 3215451 h 5584740"/>
              <a:gd name="connsiteX152" fmla="*/ 3432946 w 5994853"/>
              <a:gd name="connsiteY152" fmla="*/ 3210469 h 5584740"/>
              <a:gd name="connsiteX153" fmla="*/ 3432946 w 5994853"/>
              <a:gd name="connsiteY153" fmla="*/ 4613008 h 5584740"/>
              <a:gd name="connsiteX154" fmla="*/ 3487343 w 5994853"/>
              <a:gd name="connsiteY154" fmla="*/ 4613008 h 5584740"/>
              <a:gd name="connsiteX155" fmla="*/ 3487343 w 5994853"/>
              <a:gd name="connsiteY155" fmla="*/ 3210811 h 5584740"/>
              <a:gd name="connsiteX156" fmla="*/ 3561743 w 5994853"/>
              <a:gd name="connsiteY156" fmla="*/ 3166583 h 5584740"/>
              <a:gd name="connsiteX157" fmla="*/ 5471138 w 5994853"/>
              <a:gd name="connsiteY157" fmla="*/ 3535035 h 5584740"/>
              <a:gd name="connsiteX158" fmla="*/ 5471138 w 5994853"/>
              <a:gd name="connsiteY158" fmla="*/ 4692859 h 5584740"/>
              <a:gd name="connsiteX159" fmla="*/ 1045534 w 5994853"/>
              <a:gd name="connsiteY159" fmla="*/ 4692859 h 5584740"/>
              <a:gd name="connsiteX160" fmla="*/ 1045534 w 5994853"/>
              <a:gd name="connsiteY160" fmla="*/ 3535034 h 5584740"/>
              <a:gd name="connsiteX161" fmla="*/ 3561743 w 5994853"/>
              <a:gd name="connsiteY161" fmla="*/ 3166583 h 5584740"/>
              <a:gd name="connsiteX162" fmla="*/ 2716315 w 5994853"/>
              <a:gd name="connsiteY162" fmla="*/ 552027 h 5584740"/>
              <a:gd name="connsiteX163" fmla="*/ 2840722 w 5994853"/>
              <a:gd name="connsiteY163" fmla="*/ 593690 h 5584740"/>
              <a:gd name="connsiteX164" fmla="*/ 2955866 w 5994853"/>
              <a:gd name="connsiteY164" fmla="*/ 635926 h 5584740"/>
              <a:gd name="connsiteX165" fmla="*/ 2955865 w 5994853"/>
              <a:gd name="connsiteY165" fmla="*/ 3153256 h 5584740"/>
              <a:gd name="connsiteX166" fmla="*/ 2813806 w 5994853"/>
              <a:gd name="connsiteY166" fmla="*/ 3162805 h 5584740"/>
              <a:gd name="connsiteX167" fmla="*/ 2716315 w 5994853"/>
              <a:gd name="connsiteY167" fmla="*/ 3172750 h 5584740"/>
              <a:gd name="connsiteX168" fmla="*/ 1498602 w 5994853"/>
              <a:gd name="connsiteY168" fmla="*/ 462370 h 5584740"/>
              <a:gd name="connsiteX169" fmla="*/ 1498602 w 5994853"/>
              <a:gd name="connsiteY169" fmla="*/ 3362150 h 5584740"/>
              <a:gd name="connsiteX170" fmla="*/ 1494722 w 5994853"/>
              <a:gd name="connsiteY170" fmla="*/ 3363014 h 5584740"/>
              <a:gd name="connsiteX171" fmla="*/ 1246247 w 5994853"/>
              <a:gd name="connsiteY171" fmla="*/ 3428061 h 5584740"/>
              <a:gd name="connsiteX172" fmla="*/ 1239089 w 5994853"/>
              <a:gd name="connsiteY172" fmla="*/ 3430299 h 5584740"/>
              <a:gd name="connsiteX173" fmla="*/ 1239089 w 5994853"/>
              <a:gd name="connsiteY173" fmla="*/ 493836 h 5584740"/>
              <a:gd name="connsiteX174" fmla="*/ 1309648 w 5994853"/>
              <a:gd name="connsiteY174" fmla="*/ 485668 h 5584740"/>
              <a:gd name="connsiteX175" fmla="*/ 1430052 w 5994853"/>
              <a:gd name="connsiteY175" fmla="*/ 470762 h 5584740"/>
              <a:gd name="connsiteX176" fmla="*/ 2197289 w 5994853"/>
              <a:gd name="connsiteY176" fmla="*/ 434653 h 5584740"/>
              <a:gd name="connsiteX177" fmla="*/ 2232107 w 5994853"/>
              <a:gd name="connsiteY177" fmla="*/ 437331 h 5584740"/>
              <a:gd name="connsiteX178" fmla="*/ 2569031 w 5994853"/>
              <a:gd name="connsiteY178" fmla="*/ 507548 h 5584740"/>
              <a:gd name="connsiteX179" fmla="*/ 2666407 w 5994853"/>
              <a:gd name="connsiteY179" fmla="*/ 536531 h 5584740"/>
              <a:gd name="connsiteX180" fmla="*/ 2666408 w 5994853"/>
              <a:gd name="connsiteY180" fmla="*/ 3177840 h 5584740"/>
              <a:gd name="connsiteX181" fmla="*/ 2519675 w 5994853"/>
              <a:gd name="connsiteY181" fmla="*/ 3192808 h 5584740"/>
              <a:gd name="connsiteX182" fmla="*/ 2486745 w 5994853"/>
              <a:gd name="connsiteY182" fmla="*/ 3195672 h 5584740"/>
              <a:gd name="connsiteX183" fmla="*/ 2480535 w 5994853"/>
              <a:gd name="connsiteY183" fmla="*/ 3196801 h 5584740"/>
              <a:gd name="connsiteX184" fmla="*/ 2450501 w 5994853"/>
              <a:gd name="connsiteY184" fmla="*/ 3199864 h 5584740"/>
              <a:gd name="connsiteX185" fmla="*/ 2197289 w 5994853"/>
              <a:gd name="connsiteY185" fmla="*/ 3234297 h 5584740"/>
              <a:gd name="connsiteX186" fmla="*/ 1939909 w 5994853"/>
              <a:gd name="connsiteY186" fmla="*/ 422120 h 5584740"/>
              <a:gd name="connsiteX187" fmla="*/ 2035117 w 5994853"/>
              <a:gd name="connsiteY187" fmla="*/ 422175 h 5584740"/>
              <a:gd name="connsiteX188" fmla="*/ 2147382 w 5994853"/>
              <a:gd name="connsiteY188" fmla="*/ 430812 h 5584740"/>
              <a:gd name="connsiteX189" fmla="*/ 2147382 w 5994853"/>
              <a:gd name="connsiteY189" fmla="*/ 3241082 h 5584740"/>
              <a:gd name="connsiteX190" fmla="*/ 2104472 w 5994853"/>
              <a:gd name="connsiteY190" fmla="*/ 3246919 h 5584740"/>
              <a:gd name="connsiteX191" fmla="*/ 1634488 w 5994853"/>
              <a:gd name="connsiteY191" fmla="*/ 3331866 h 5584740"/>
              <a:gd name="connsiteX192" fmla="*/ 1548508 w 5994853"/>
              <a:gd name="connsiteY192" fmla="*/ 3351027 h 5584740"/>
              <a:gd name="connsiteX193" fmla="*/ 1548508 w 5994853"/>
              <a:gd name="connsiteY193" fmla="*/ 456262 h 5584740"/>
              <a:gd name="connsiteX194" fmla="*/ 1647426 w 5994853"/>
              <a:gd name="connsiteY194" fmla="*/ 444153 h 5584740"/>
              <a:gd name="connsiteX195" fmla="*/ 1939909 w 5994853"/>
              <a:gd name="connsiteY195" fmla="*/ 422120 h 5584740"/>
              <a:gd name="connsiteX196" fmla="*/ 2995599 w 5994853"/>
              <a:gd name="connsiteY196" fmla="*/ 415462 h 5584740"/>
              <a:gd name="connsiteX197" fmla="*/ 3020307 w 5994853"/>
              <a:gd name="connsiteY197" fmla="*/ 415462 h 5584740"/>
              <a:gd name="connsiteX198" fmla="*/ 3020307 w 5994853"/>
              <a:gd name="connsiteY198" fmla="*/ 568827 h 5584740"/>
              <a:gd name="connsiteX199" fmla="*/ 3011558 w 5994853"/>
              <a:gd name="connsiteY199" fmla="*/ 568827 h 5584740"/>
              <a:gd name="connsiteX200" fmla="*/ 3011667 w 5994853"/>
              <a:gd name="connsiteY200" fmla="*/ 569235 h 5584740"/>
              <a:gd name="connsiteX201" fmla="*/ 2904317 w 5994853"/>
              <a:gd name="connsiteY201" fmla="*/ 598054 h 5584740"/>
              <a:gd name="connsiteX202" fmla="*/ 2857593 w 5994853"/>
              <a:gd name="connsiteY202" fmla="*/ 585015 h 5584740"/>
              <a:gd name="connsiteX203" fmla="*/ 2995599 w 5994853"/>
              <a:gd name="connsiteY203" fmla="*/ 547965 h 5584740"/>
              <a:gd name="connsiteX204" fmla="*/ 2995599 w 5994853"/>
              <a:gd name="connsiteY204" fmla="*/ 440172 h 5584740"/>
              <a:gd name="connsiteX205" fmla="*/ 2654645 w 5994853"/>
              <a:gd name="connsiteY205" fmla="*/ 440171 h 5584740"/>
              <a:gd name="connsiteX206" fmla="*/ 2694690 w 5994853"/>
              <a:gd name="connsiteY206" fmla="*/ 415463 h 5584740"/>
              <a:gd name="connsiteX207" fmla="*/ 2995599 w 5994853"/>
              <a:gd name="connsiteY207" fmla="*/ 415462 h 5584740"/>
              <a:gd name="connsiteX208" fmla="*/ 993285 w 5994853"/>
              <a:gd name="connsiteY208" fmla="*/ 329650 h 5584740"/>
              <a:gd name="connsiteX209" fmla="*/ 1209144 w 5994853"/>
              <a:gd name="connsiteY209" fmla="*/ 400922 h 5584740"/>
              <a:gd name="connsiteX210" fmla="*/ 1209144 w 5994853"/>
              <a:gd name="connsiteY210" fmla="*/ 3451239 h 5584740"/>
              <a:gd name="connsiteX211" fmla="*/ 1119884 w 5994853"/>
              <a:gd name="connsiteY211" fmla="*/ 3479088 h 5584740"/>
              <a:gd name="connsiteX212" fmla="*/ 1018410 w 5994853"/>
              <a:gd name="connsiteY212" fmla="*/ 3518035 h 5584740"/>
              <a:gd name="connsiteX213" fmla="*/ 1018410 w 5994853"/>
              <a:gd name="connsiteY213" fmla="*/ 4718357 h 5584740"/>
              <a:gd name="connsiteX214" fmla="*/ 1209144 w 5994853"/>
              <a:gd name="connsiteY214" fmla="*/ 4718357 h 5584740"/>
              <a:gd name="connsiteX215" fmla="*/ 1209144 w 5994853"/>
              <a:gd name="connsiteY215" fmla="*/ 4917342 h 5584740"/>
              <a:gd name="connsiteX216" fmla="*/ 929907 w 5994853"/>
              <a:gd name="connsiteY216" fmla="*/ 4917342 h 5584740"/>
              <a:gd name="connsiteX217" fmla="*/ 754759 w 5994853"/>
              <a:gd name="connsiteY217" fmla="*/ 5023275 h 5584740"/>
              <a:gd name="connsiteX218" fmla="*/ 740025 w 5994853"/>
              <a:gd name="connsiteY218" fmla="*/ 5028556 h 5584740"/>
              <a:gd name="connsiteX219" fmla="*/ 740025 w 5994853"/>
              <a:gd name="connsiteY219" fmla="*/ 400922 h 5584740"/>
              <a:gd name="connsiteX220" fmla="*/ 993285 w 5994853"/>
              <a:gd name="connsiteY220" fmla="*/ 329650 h 5584740"/>
              <a:gd name="connsiteX221" fmla="*/ 1532811 w 5994853"/>
              <a:gd name="connsiteY221" fmla="*/ 329213 h 5584740"/>
              <a:gd name="connsiteX222" fmla="*/ 1621610 w 5994853"/>
              <a:gd name="connsiteY222" fmla="*/ 431241 h 5584740"/>
              <a:gd name="connsiteX223" fmla="*/ 1532811 w 5994853"/>
              <a:gd name="connsiteY223" fmla="*/ 442829 h 5584740"/>
              <a:gd name="connsiteX224" fmla="*/ 1052089 w 5994853"/>
              <a:gd name="connsiteY224" fmla="*/ 250347 h 5584740"/>
              <a:gd name="connsiteX225" fmla="*/ 1519758 w 5994853"/>
              <a:gd name="connsiteY225" fmla="*/ 343125 h 5584740"/>
              <a:gd name="connsiteX226" fmla="*/ 1518657 w 5994853"/>
              <a:gd name="connsiteY226" fmla="*/ 369351 h 5584740"/>
              <a:gd name="connsiteX227" fmla="*/ 1075954 w 5994853"/>
              <a:gd name="connsiteY227" fmla="*/ 280748 h 5584740"/>
              <a:gd name="connsiteX228" fmla="*/ 1074303 w 5994853"/>
              <a:gd name="connsiteY228" fmla="*/ 331787 h 5584740"/>
              <a:gd name="connsiteX229" fmla="*/ 1048353 w 5994853"/>
              <a:gd name="connsiteY229" fmla="*/ 323857 h 5584740"/>
              <a:gd name="connsiteX230" fmla="*/ 1051496 w 5994853"/>
              <a:gd name="connsiteY230" fmla="*/ 275881 h 5584740"/>
              <a:gd name="connsiteX231" fmla="*/ 2733444 w 5994853"/>
              <a:gd name="connsiteY231" fmla="*/ 186177 h 5584740"/>
              <a:gd name="connsiteX232" fmla="*/ 2732157 w 5994853"/>
              <a:gd name="connsiteY232" fmla="*/ 273390 h 5584740"/>
              <a:gd name="connsiteX233" fmla="*/ 2803015 w 5994853"/>
              <a:gd name="connsiteY233" fmla="*/ 299123 h 5584740"/>
              <a:gd name="connsiteX234" fmla="*/ 2799154 w 5994853"/>
              <a:gd name="connsiteY234" fmla="*/ 219633 h 5584740"/>
              <a:gd name="connsiteX235" fmla="*/ 2713107 w 5994853"/>
              <a:gd name="connsiteY235" fmla="*/ 149832 h 5584740"/>
              <a:gd name="connsiteX236" fmla="*/ 2715440 w 5994853"/>
              <a:gd name="connsiteY236" fmla="*/ 154107 h 5584740"/>
              <a:gd name="connsiteX237" fmla="*/ 2715503 w 5994853"/>
              <a:gd name="connsiteY237" fmla="*/ 151860 h 5584740"/>
              <a:gd name="connsiteX238" fmla="*/ 2818451 w 5994853"/>
              <a:gd name="connsiteY238" fmla="*/ 211060 h 5584740"/>
              <a:gd name="connsiteX239" fmla="*/ 2822271 w 5994853"/>
              <a:gd name="connsiteY239" fmla="*/ 327756 h 5584740"/>
              <a:gd name="connsiteX240" fmla="*/ 2822318 w 5994853"/>
              <a:gd name="connsiteY240" fmla="*/ 327843 h 5584740"/>
              <a:gd name="connsiteX241" fmla="*/ 2822274 w 5994853"/>
              <a:gd name="connsiteY241" fmla="*/ 327867 h 5584740"/>
              <a:gd name="connsiteX242" fmla="*/ 2822318 w 5994853"/>
              <a:gd name="connsiteY242" fmla="*/ 329213 h 5584740"/>
              <a:gd name="connsiteX243" fmla="*/ 2820806 w 5994853"/>
              <a:gd name="connsiteY243" fmla="*/ 328668 h 5584740"/>
              <a:gd name="connsiteX244" fmla="*/ 2539125 w 5994853"/>
              <a:gd name="connsiteY244" fmla="*/ 482380 h 5584740"/>
              <a:gd name="connsiteX245" fmla="*/ 2503237 w 5994853"/>
              <a:gd name="connsiteY245" fmla="*/ 473817 h 5584740"/>
              <a:gd name="connsiteX246" fmla="*/ 2789741 w 5994853"/>
              <a:gd name="connsiteY246" fmla="*/ 317472 h 5584740"/>
              <a:gd name="connsiteX247" fmla="*/ 2724813 w 5994853"/>
              <a:gd name="connsiteY247" fmla="*/ 294073 h 5584740"/>
              <a:gd name="connsiteX248" fmla="*/ 2426164 w 5994853"/>
              <a:gd name="connsiteY248" fmla="*/ 457044 h 5584740"/>
              <a:gd name="connsiteX249" fmla="*/ 2388234 w 5994853"/>
              <a:gd name="connsiteY249" fmla="*/ 449594 h 5584740"/>
              <a:gd name="connsiteX250" fmla="*/ 2712108 w 5994853"/>
              <a:gd name="connsiteY250" fmla="*/ 272857 h 5584740"/>
              <a:gd name="connsiteX251" fmla="*/ 2714795 w 5994853"/>
              <a:gd name="connsiteY251" fmla="*/ 177058 h 5584740"/>
              <a:gd name="connsiteX252" fmla="*/ 2290787 w 5994853"/>
              <a:gd name="connsiteY252" fmla="*/ 408438 h 5584740"/>
              <a:gd name="connsiteX253" fmla="*/ 2290787 w 5994853"/>
              <a:gd name="connsiteY253" fmla="*/ 431753 h 5584740"/>
              <a:gd name="connsiteX254" fmla="*/ 2266078 w 5994853"/>
              <a:gd name="connsiteY254" fmla="*/ 427984 h 5584740"/>
              <a:gd name="connsiteX255" fmla="*/ 2266079 w 5994853"/>
              <a:gd name="connsiteY255" fmla="*/ 396906 h 5584740"/>
              <a:gd name="connsiteX256" fmla="*/ 2267789 w 5994853"/>
              <a:gd name="connsiteY256" fmla="*/ 396906 h 5584740"/>
              <a:gd name="connsiteX257" fmla="*/ 2266078 w 5994853"/>
              <a:gd name="connsiteY257" fmla="*/ 393773 h 5584740"/>
              <a:gd name="connsiteX258" fmla="*/ 1532811 w 5994853"/>
              <a:gd name="connsiteY258" fmla="*/ 77218 h 5584740"/>
              <a:gd name="connsiteX259" fmla="*/ 1442726 w 5994853"/>
              <a:gd name="connsiteY259" fmla="*/ 77218 h 5584740"/>
              <a:gd name="connsiteX260" fmla="*/ 1442726 w 5994853"/>
              <a:gd name="connsiteY260" fmla="*/ 171164 h 5584740"/>
              <a:gd name="connsiteX261" fmla="*/ 1532811 w 5994853"/>
              <a:gd name="connsiteY261" fmla="*/ 171164 h 5584740"/>
              <a:gd name="connsiteX262" fmla="*/ 2258642 w 5994853"/>
              <a:gd name="connsiteY262" fmla="*/ 66922 h 5584740"/>
              <a:gd name="connsiteX263" fmla="*/ 2454256 w 5994853"/>
              <a:gd name="connsiteY263" fmla="*/ 180172 h 5584740"/>
              <a:gd name="connsiteX264" fmla="*/ 2454255 w 5994853"/>
              <a:gd name="connsiteY264" fmla="*/ 267683 h 5584740"/>
              <a:gd name="connsiteX265" fmla="*/ 2249634 w 5994853"/>
              <a:gd name="connsiteY265" fmla="*/ 384794 h 5584740"/>
              <a:gd name="connsiteX266" fmla="*/ 2249633 w 5994853"/>
              <a:gd name="connsiteY266" fmla="*/ 424690 h 5584740"/>
              <a:gd name="connsiteX267" fmla="*/ 2180139 w 5994853"/>
              <a:gd name="connsiteY267" fmla="*/ 418254 h 5584740"/>
              <a:gd name="connsiteX268" fmla="*/ 2257355 w 5994853"/>
              <a:gd name="connsiteY268" fmla="*/ 146712 h 5584740"/>
              <a:gd name="connsiteX269" fmla="*/ 1422134 w 5994853"/>
              <a:gd name="connsiteY269" fmla="*/ 55340 h 5584740"/>
              <a:gd name="connsiteX270" fmla="*/ 1443631 w 5994853"/>
              <a:gd name="connsiteY270" fmla="*/ 55340 h 5584740"/>
              <a:gd name="connsiteX271" fmla="*/ 1532810 w 5994853"/>
              <a:gd name="connsiteY271" fmla="*/ 55340 h 5584740"/>
              <a:gd name="connsiteX272" fmla="*/ 1558549 w 5994853"/>
              <a:gd name="connsiteY272" fmla="*/ 55340 h 5584740"/>
              <a:gd name="connsiteX273" fmla="*/ 1559261 w 5994853"/>
              <a:gd name="connsiteY273" fmla="*/ 55340 h 5584740"/>
              <a:gd name="connsiteX274" fmla="*/ 1843416 w 5994853"/>
              <a:gd name="connsiteY274" fmla="*/ 360514 h 5584740"/>
              <a:gd name="connsiteX275" fmla="*/ 1843416 w 5994853"/>
              <a:gd name="connsiteY275" fmla="*/ 358914 h 5584740"/>
              <a:gd name="connsiteX276" fmla="*/ 1862690 w 5994853"/>
              <a:gd name="connsiteY276" fmla="*/ 381150 h 5584740"/>
              <a:gd name="connsiteX277" fmla="*/ 1862690 w 5994853"/>
              <a:gd name="connsiteY277" fmla="*/ 381214 h 5584740"/>
              <a:gd name="connsiteX278" fmla="*/ 1863497 w 5994853"/>
              <a:gd name="connsiteY278" fmla="*/ 382080 h 5584740"/>
              <a:gd name="connsiteX279" fmla="*/ 1866966 w 5994853"/>
              <a:gd name="connsiteY279" fmla="*/ 386083 h 5584740"/>
              <a:gd name="connsiteX280" fmla="*/ 1866324 w 5994853"/>
              <a:gd name="connsiteY280" fmla="*/ 409407 h 5584740"/>
              <a:gd name="connsiteX281" fmla="*/ 1862774 w 5994853"/>
              <a:gd name="connsiteY281" fmla="*/ 409712 h 5584740"/>
              <a:gd name="connsiteX282" fmla="*/ 1862691 w 5994853"/>
              <a:gd name="connsiteY282" fmla="*/ 409622 h 5584740"/>
              <a:gd name="connsiteX283" fmla="*/ 1862690 w 5994853"/>
              <a:gd name="connsiteY283" fmla="*/ 410964 h 5584740"/>
              <a:gd name="connsiteX284" fmla="*/ 1843416 w 5994853"/>
              <a:gd name="connsiteY284" fmla="*/ 411988 h 5584740"/>
              <a:gd name="connsiteX285" fmla="*/ 1843416 w 5994853"/>
              <a:gd name="connsiteY285" fmla="*/ 388921 h 5584740"/>
              <a:gd name="connsiteX286" fmla="*/ 1558549 w 5994853"/>
              <a:gd name="connsiteY286" fmla="*/ 82983 h 5584740"/>
              <a:gd name="connsiteX287" fmla="*/ 1558549 w 5994853"/>
              <a:gd name="connsiteY287" fmla="*/ 178759 h 5584740"/>
              <a:gd name="connsiteX288" fmla="*/ 1781221 w 5994853"/>
              <a:gd name="connsiteY288" fmla="*/ 417900 h 5584740"/>
              <a:gd name="connsiteX289" fmla="*/ 1757668 w 5994853"/>
              <a:gd name="connsiteY289" fmla="*/ 421013 h 5584740"/>
              <a:gd name="connsiteX290" fmla="*/ 1547796 w 5994853"/>
              <a:gd name="connsiteY290" fmla="*/ 195616 h 5584740"/>
              <a:gd name="connsiteX291" fmla="*/ 1447735 w 5994853"/>
              <a:gd name="connsiteY291" fmla="*/ 195616 h 5584740"/>
              <a:gd name="connsiteX292" fmla="*/ 1667908 w 5994853"/>
              <a:gd name="connsiteY292" fmla="*/ 432074 h 5584740"/>
              <a:gd name="connsiteX293" fmla="*/ 1644283 w 5994853"/>
              <a:gd name="connsiteY293" fmla="*/ 435110 h 5584740"/>
              <a:gd name="connsiteX294" fmla="*/ 1422135 w 5994853"/>
              <a:gd name="connsiteY294" fmla="*/ 196530 h 5584740"/>
              <a:gd name="connsiteX295" fmla="*/ 1422135 w 5994853"/>
              <a:gd name="connsiteY295" fmla="*/ 195616 h 5584740"/>
              <a:gd name="connsiteX296" fmla="*/ 1422135 w 5994853"/>
              <a:gd name="connsiteY296" fmla="*/ 168122 h 5584740"/>
              <a:gd name="connsiteX297" fmla="*/ 1422135 w 5994853"/>
              <a:gd name="connsiteY297" fmla="*/ 60660 h 5584740"/>
              <a:gd name="connsiteX298" fmla="*/ 1971902 w 5994853"/>
              <a:gd name="connsiteY298" fmla="*/ 36335 h 5584740"/>
              <a:gd name="connsiteX299" fmla="*/ 2073323 w 5994853"/>
              <a:gd name="connsiteY299" fmla="*/ 41184 h 5584740"/>
              <a:gd name="connsiteX300" fmla="*/ 1978091 w 5994853"/>
              <a:gd name="connsiteY300" fmla="*/ 377074 h 5584740"/>
              <a:gd name="connsiteX301" fmla="*/ 1980664 w 5994853"/>
              <a:gd name="connsiteY301" fmla="*/ 405386 h 5584740"/>
              <a:gd name="connsiteX302" fmla="*/ 1886718 w 5994853"/>
              <a:gd name="connsiteY302" fmla="*/ 409246 h 5584740"/>
              <a:gd name="connsiteX303" fmla="*/ 1885432 w 5994853"/>
              <a:gd name="connsiteY303" fmla="*/ 373212 h 5584740"/>
              <a:gd name="connsiteX304" fmla="*/ 1656357 w 5994853"/>
              <a:gd name="connsiteY304" fmla="*/ 126121 h 5584740"/>
              <a:gd name="connsiteX305" fmla="*/ 1971902 w 5994853"/>
              <a:gd name="connsiteY305" fmla="*/ 36335 h 5584740"/>
              <a:gd name="connsiteX306" fmla="*/ 2128661 w 5994853"/>
              <a:gd name="connsiteY306" fmla="*/ 23167 h 5584740"/>
              <a:gd name="connsiteX307" fmla="*/ 2128661 w 5994853"/>
              <a:gd name="connsiteY307" fmla="*/ 108105 h 5584740"/>
              <a:gd name="connsiteX308" fmla="*/ 2225182 w 5994853"/>
              <a:gd name="connsiteY308" fmla="*/ 108105 h 5584740"/>
              <a:gd name="connsiteX309" fmla="*/ 2225182 w 5994853"/>
              <a:gd name="connsiteY309" fmla="*/ 23167 h 5584740"/>
              <a:gd name="connsiteX310" fmla="*/ 2106072 w 5994853"/>
              <a:gd name="connsiteY310" fmla="*/ 0 h 5584740"/>
              <a:gd name="connsiteX311" fmla="*/ 2106074 w 5994853"/>
              <a:gd name="connsiteY311" fmla="*/ 2 h 5584740"/>
              <a:gd name="connsiteX312" fmla="*/ 2242488 w 5994853"/>
              <a:gd name="connsiteY312" fmla="*/ 2 h 5584740"/>
              <a:gd name="connsiteX313" fmla="*/ 2242488 w 5994853"/>
              <a:gd name="connsiteY313" fmla="*/ 140401 h 5584740"/>
              <a:gd name="connsiteX314" fmla="*/ 2241413 w 5994853"/>
              <a:gd name="connsiteY314" fmla="*/ 140401 h 5584740"/>
              <a:gd name="connsiteX315" fmla="*/ 2165700 w 5994853"/>
              <a:gd name="connsiteY315" fmla="*/ 417616 h 5584740"/>
              <a:gd name="connsiteX316" fmla="*/ 2140749 w 5994853"/>
              <a:gd name="connsiteY316" fmla="*/ 415187 h 5584740"/>
              <a:gd name="connsiteX317" fmla="*/ 2215800 w 5994853"/>
              <a:gd name="connsiteY317" fmla="*/ 140401 h 5584740"/>
              <a:gd name="connsiteX318" fmla="*/ 2125865 w 5994853"/>
              <a:gd name="connsiteY318" fmla="*/ 140401 h 5584740"/>
              <a:gd name="connsiteX319" fmla="*/ 2052350 w 5994853"/>
              <a:gd name="connsiteY319" fmla="*/ 409567 h 5584740"/>
              <a:gd name="connsiteX320" fmla="*/ 2027003 w 5994853"/>
              <a:gd name="connsiteY320" fmla="*/ 408590 h 5584740"/>
              <a:gd name="connsiteX321" fmla="*/ 2106073 w 5994853"/>
              <a:gd name="connsiteY321" fmla="*/ 119085 h 5584740"/>
              <a:gd name="connsiteX322" fmla="*/ 2106073 w 5994853"/>
              <a:gd name="connsiteY322" fmla="*/ 106973 h 5584740"/>
              <a:gd name="connsiteX323" fmla="*/ 2026663 w 5994853"/>
              <a:gd name="connsiteY323" fmla="*/ 397725 h 5584740"/>
              <a:gd name="connsiteX324" fmla="*/ 2024760 w 5994853"/>
              <a:gd name="connsiteY324" fmla="*/ 397206 h 5584740"/>
              <a:gd name="connsiteX325" fmla="*/ 2024760 w 5994853"/>
              <a:gd name="connsiteY325" fmla="*/ 408503 h 5584740"/>
              <a:gd name="connsiteX326" fmla="*/ 2004143 w 5994853"/>
              <a:gd name="connsiteY326" fmla="*/ 407709 h 5584740"/>
              <a:gd name="connsiteX327" fmla="*/ 2000051 w 5994853"/>
              <a:gd name="connsiteY327" fmla="*/ 407799 h 5584740"/>
              <a:gd name="connsiteX328" fmla="*/ 2000052 w 5994853"/>
              <a:gd name="connsiteY328" fmla="*/ 390457 h 5584740"/>
              <a:gd name="connsiteX329" fmla="*/ 1999475 w 5994853"/>
              <a:gd name="connsiteY329" fmla="*/ 390300 h 5584740"/>
              <a:gd name="connsiteX330" fmla="*/ 2000052 w 5994853"/>
              <a:gd name="connsiteY330" fmla="*/ 388185 h 5584740"/>
              <a:gd name="connsiteX331" fmla="*/ 2000052 w 5994853"/>
              <a:gd name="connsiteY331" fmla="*/ 386021 h 5584740"/>
              <a:gd name="connsiteX332" fmla="*/ 2000642 w 5994853"/>
              <a:gd name="connsiteY332" fmla="*/ 386021 h 558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5994853" h="5584740">
                <a:moveTo>
                  <a:pt x="5038275" y="5093985"/>
                </a:moveTo>
                <a:lnTo>
                  <a:pt x="5038275" y="5154026"/>
                </a:lnTo>
                <a:lnTo>
                  <a:pt x="3966009" y="5154026"/>
                </a:lnTo>
                <a:lnTo>
                  <a:pt x="3966010" y="5209832"/>
                </a:lnTo>
                <a:lnTo>
                  <a:pt x="1999824" y="5209831"/>
                </a:lnTo>
                <a:lnTo>
                  <a:pt x="1999824" y="5555838"/>
                </a:lnTo>
                <a:lnTo>
                  <a:pt x="5339021" y="5555838"/>
                </a:lnTo>
                <a:lnTo>
                  <a:pt x="5339021" y="5093985"/>
                </a:lnTo>
                <a:close/>
                <a:moveTo>
                  <a:pt x="1247004" y="4729121"/>
                </a:moveTo>
                <a:lnTo>
                  <a:pt x="1271712" y="4729121"/>
                </a:lnTo>
                <a:lnTo>
                  <a:pt x="1271712" y="4964666"/>
                </a:lnTo>
                <a:lnTo>
                  <a:pt x="1343992" y="4964666"/>
                </a:lnTo>
                <a:lnTo>
                  <a:pt x="1343992" y="5075511"/>
                </a:lnTo>
                <a:lnTo>
                  <a:pt x="993132" y="5075511"/>
                </a:lnTo>
                <a:lnTo>
                  <a:pt x="994472" y="5078021"/>
                </a:lnTo>
                <a:lnTo>
                  <a:pt x="681639" y="5244832"/>
                </a:lnTo>
                <a:lnTo>
                  <a:pt x="681639" y="5249236"/>
                </a:lnTo>
                <a:lnTo>
                  <a:pt x="488960" y="5249236"/>
                </a:lnTo>
                <a:lnTo>
                  <a:pt x="187305" y="5448161"/>
                </a:lnTo>
                <a:lnTo>
                  <a:pt x="956037" y="5448161"/>
                </a:lnTo>
                <a:lnTo>
                  <a:pt x="956037" y="5358833"/>
                </a:lnTo>
                <a:lnTo>
                  <a:pt x="1085732" y="5358833"/>
                </a:lnTo>
                <a:lnTo>
                  <a:pt x="1325518" y="5186355"/>
                </a:lnTo>
                <a:lnTo>
                  <a:pt x="1330945" y="5187951"/>
                </a:lnTo>
                <a:lnTo>
                  <a:pt x="1330945" y="5178304"/>
                </a:lnTo>
                <a:lnTo>
                  <a:pt x="1441405" y="5178304"/>
                </a:lnTo>
                <a:lnTo>
                  <a:pt x="1708856" y="4955428"/>
                </a:lnTo>
                <a:lnTo>
                  <a:pt x="1708857" y="4955428"/>
                </a:lnTo>
                <a:lnTo>
                  <a:pt x="1999824" y="4955429"/>
                </a:lnTo>
                <a:lnTo>
                  <a:pt x="1999824" y="5033560"/>
                </a:lnTo>
                <a:lnTo>
                  <a:pt x="4742461" y="5033560"/>
                </a:lnTo>
                <a:lnTo>
                  <a:pt x="4742461" y="4729121"/>
                </a:lnTo>
                <a:lnTo>
                  <a:pt x="4776116" y="4729121"/>
                </a:lnTo>
                <a:lnTo>
                  <a:pt x="4776116" y="5033560"/>
                </a:lnTo>
                <a:lnTo>
                  <a:pt x="5468341" y="5033560"/>
                </a:lnTo>
                <a:lnTo>
                  <a:pt x="5468340" y="5093985"/>
                </a:lnTo>
                <a:lnTo>
                  <a:pt x="5399062" y="5093985"/>
                </a:lnTo>
                <a:lnTo>
                  <a:pt x="5399062" y="5555838"/>
                </a:lnTo>
                <a:lnTo>
                  <a:pt x="5994853" y="5555838"/>
                </a:lnTo>
                <a:lnTo>
                  <a:pt x="5994853" y="5580546"/>
                </a:lnTo>
                <a:lnTo>
                  <a:pt x="1999824" y="5580546"/>
                </a:lnTo>
                <a:lnTo>
                  <a:pt x="1999824" y="5583549"/>
                </a:lnTo>
                <a:lnTo>
                  <a:pt x="1790841" y="5583549"/>
                </a:lnTo>
                <a:lnTo>
                  <a:pt x="1790842" y="5584740"/>
                </a:lnTo>
                <a:lnTo>
                  <a:pt x="1499874" y="5584740"/>
                </a:lnTo>
                <a:lnTo>
                  <a:pt x="1499874" y="5539362"/>
                </a:lnTo>
                <a:lnTo>
                  <a:pt x="1330945" y="5539362"/>
                </a:lnTo>
                <a:lnTo>
                  <a:pt x="1330945" y="5535929"/>
                </a:lnTo>
                <a:lnTo>
                  <a:pt x="956037" y="5535929"/>
                </a:lnTo>
                <a:lnTo>
                  <a:pt x="956036" y="5472869"/>
                </a:lnTo>
                <a:lnTo>
                  <a:pt x="1" y="5472869"/>
                </a:lnTo>
                <a:lnTo>
                  <a:pt x="0" y="5463467"/>
                </a:lnTo>
                <a:lnTo>
                  <a:pt x="1" y="5448161"/>
                </a:lnTo>
                <a:lnTo>
                  <a:pt x="0" y="5313055"/>
                </a:lnTo>
                <a:lnTo>
                  <a:pt x="174058" y="5313055"/>
                </a:lnTo>
                <a:lnTo>
                  <a:pt x="460546" y="5124132"/>
                </a:lnTo>
                <a:lnTo>
                  <a:pt x="460546" y="5121696"/>
                </a:lnTo>
                <a:lnTo>
                  <a:pt x="657352" y="5121696"/>
                </a:lnTo>
                <a:lnTo>
                  <a:pt x="923706" y="4979668"/>
                </a:lnTo>
                <a:lnTo>
                  <a:pt x="923707" y="4965463"/>
                </a:lnTo>
                <a:lnTo>
                  <a:pt x="925764" y="4964666"/>
                </a:lnTo>
                <a:lnTo>
                  <a:pt x="1247004" y="4964666"/>
                </a:lnTo>
                <a:close/>
                <a:moveTo>
                  <a:pt x="5335695" y="3509888"/>
                </a:moveTo>
                <a:lnTo>
                  <a:pt x="5335694" y="4613008"/>
                </a:lnTo>
                <a:lnTo>
                  <a:pt x="5390091" y="4613008"/>
                </a:lnTo>
                <a:lnTo>
                  <a:pt x="5390091" y="3535836"/>
                </a:lnTo>
                <a:close/>
                <a:moveTo>
                  <a:pt x="1290131" y="3495717"/>
                </a:moveTo>
                <a:lnTo>
                  <a:pt x="1109333" y="3550742"/>
                </a:lnTo>
                <a:lnTo>
                  <a:pt x="1109333" y="4613008"/>
                </a:lnTo>
                <a:lnTo>
                  <a:pt x="1163729" y="4613008"/>
                </a:lnTo>
                <a:lnTo>
                  <a:pt x="1163729" y="3534187"/>
                </a:lnTo>
                <a:lnTo>
                  <a:pt x="1235734" y="3512274"/>
                </a:lnTo>
                <a:lnTo>
                  <a:pt x="1235734" y="4613008"/>
                </a:lnTo>
                <a:lnTo>
                  <a:pt x="1290131" y="4613008"/>
                </a:lnTo>
                <a:close/>
                <a:moveTo>
                  <a:pt x="1349361" y="3477713"/>
                </a:moveTo>
                <a:lnTo>
                  <a:pt x="1348914" y="3477828"/>
                </a:lnTo>
                <a:lnTo>
                  <a:pt x="1309328" y="3489875"/>
                </a:lnTo>
                <a:lnTo>
                  <a:pt x="1348913" y="3477828"/>
                </a:lnTo>
                <a:close/>
                <a:moveTo>
                  <a:pt x="5225239" y="3464531"/>
                </a:moveTo>
                <a:lnTo>
                  <a:pt x="5225239" y="4613007"/>
                </a:lnTo>
                <a:lnTo>
                  <a:pt x="5279635" y="4613008"/>
                </a:lnTo>
                <a:lnTo>
                  <a:pt x="5279636" y="3483859"/>
                </a:lnTo>
                <a:close/>
                <a:moveTo>
                  <a:pt x="1446972" y="3453199"/>
                </a:moveTo>
                <a:lnTo>
                  <a:pt x="1392576" y="3466861"/>
                </a:lnTo>
                <a:lnTo>
                  <a:pt x="1392576" y="4613008"/>
                </a:lnTo>
                <a:lnTo>
                  <a:pt x="1446972" y="4613008"/>
                </a:lnTo>
                <a:close/>
                <a:moveTo>
                  <a:pt x="5103921" y="3421425"/>
                </a:moveTo>
                <a:lnTo>
                  <a:pt x="5103921" y="4613007"/>
                </a:lnTo>
                <a:lnTo>
                  <a:pt x="5158317" y="4613008"/>
                </a:lnTo>
                <a:lnTo>
                  <a:pt x="5158317" y="3440752"/>
                </a:lnTo>
                <a:close/>
                <a:moveTo>
                  <a:pt x="1598127" y="3415236"/>
                </a:moveTo>
                <a:lnTo>
                  <a:pt x="1543730" y="3428898"/>
                </a:lnTo>
                <a:lnTo>
                  <a:pt x="1543731" y="4613007"/>
                </a:lnTo>
                <a:lnTo>
                  <a:pt x="1598128" y="4613008"/>
                </a:lnTo>
                <a:close/>
                <a:moveTo>
                  <a:pt x="4982603" y="3385664"/>
                </a:moveTo>
                <a:lnTo>
                  <a:pt x="4982603" y="4613008"/>
                </a:lnTo>
                <a:lnTo>
                  <a:pt x="5036999" y="4613007"/>
                </a:lnTo>
                <a:lnTo>
                  <a:pt x="5036999" y="3400087"/>
                </a:lnTo>
                <a:close/>
                <a:moveTo>
                  <a:pt x="1759263" y="3384907"/>
                </a:moveTo>
                <a:lnTo>
                  <a:pt x="1704866" y="3394125"/>
                </a:lnTo>
                <a:lnTo>
                  <a:pt x="1704866" y="4613008"/>
                </a:lnTo>
                <a:lnTo>
                  <a:pt x="1759263" y="4613008"/>
                </a:lnTo>
                <a:close/>
                <a:moveTo>
                  <a:pt x="1963486" y="3350295"/>
                </a:moveTo>
                <a:lnTo>
                  <a:pt x="1909090" y="3359514"/>
                </a:lnTo>
                <a:lnTo>
                  <a:pt x="1909090" y="4613008"/>
                </a:lnTo>
                <a:lnTo>
                  <a:pt x="1963486" y="4613008"/>
                </a:lnTo>
                <a:close/>
                <a:moveTo>
                  <a:pt x="4838773" y="3347528"/>
                </a:moveTo>
                <a:lnTo>
                  <a:pt x="4838772" y="4613008"/>
                </a:lnTo>
                <a:lnTo>
                  <a:pt x="4893169" y="4613008"/>
                </a:lnTo>
                <a:lnTo>
                  <a:pt x="4893169" y="3361951"/>
                </a:lnTo>
                <a:close/>
                <a:moveTo>
                  <a:pt x="2180435" y="3313528"/>
                </a:moveTo>
                <a:lnTo>
                  <a:pt x="2126039" y="3322747"/>
                </a:lnTo>
                <a:lnTo>
                  <a:pt x="2126039" y="4613008"/>
                </a:lnTo>
                <a:lnTo>
                  <a:pt x="2180435" y="4613008"/>
                </a:lnTo>
                <a:close/>
                <a:moveTo>
                  <a:pt x="4656629" y="3310677"/>
                </a:moveTo>
                <a:lnTo>
                  <a:pt x="4656629" y="4613008"/>
                </a:lnTo>
                <a:lnTo>
                  <a:pt x="4711025" y="4613007"/>
                </a:lnTo>
                <a:lnTo>
                  <a:pt x="4711025" y="3321266"/>
                </a:lnTo>
                <a:close/>
                <a:moveTo>
                  <a:pt x="4447287" y="3276047"/>
                </a:moveTo>
                <a:lnTo>
                  <a:pt x="4447286" y="4613008"/>
                </a:lnTo>
                <a:lnTo>
                  <a:pt x="4501683" y="4613008"/>
                </a:lnTo>
                <a:lnTo>
                  <a:pt x="4501683" y="3283501"/>
                </a:lnTo>
                <a:close/>
                <a:moveTo>
                  <a:pt x="2414200" y="3273911"/>
                </a:moveTo>
                <a:lnTo>
                  <a:pt x="2359804" y="3283129"/>
                </a:lnTo>
                <a:lnTo>
                  <a:pt x="2359804" y="4613008"/>
                </a:lnTo>
                <a:lnTo>
                  <a:pt x="2414200" y="4613008"/>
                </a:lnTo>
                <a:close/>
                <a:moveTo>
                  <a:pt x="4219498" y="3247353"/>
                </a:moveTo>
                <a:lnTo>
                  <a:pt x="4219499" y="4613008"/>
                </a:lnTo>
                <a:lnTo>
                  <a:pt x="4273895" y="4613008"/>
                </a:lnTo>
                <a:lnTo>
                  <a:pt x="4273895" y="3252288"/>
                </a:lnTo>
                <a:lnTo>
                  <a:pt x="4271052" y="3251898"/>
                </a:lnTo>
                <a:close/>
                <a:moveTo>
                  <a:pt x="2672094" y="3245283"/>
                </a:moveTo>
                <a:lnTo>
                  <a:pt x="2617697" y="3250749"/>
                </a:lnTo>
                <a:lnTo>
                  <a:pt x="2617697" y="4613008"/>
                </a:lnTo>
                <a:lnTo>
                  <a:pt x="2672094" y="4613008"/>
                </a:lnTo>
                <a:close/>
                <a:moveTo>
                  <a:pt x="2934762" y="3226351"/>
                </a:moveTo>
                <a:lnTo>
                  <a:pt x="2880366" y="3229908"/>
                </a:lnTo>
                <a:lnTo>
                  <a:pt x="2880366" y="4613008"/>
                </a:lnTo>
                <a:lnTo>
                  <a:pt x="2934762" y="4613008"/>
                </a:lnTo>
                <a:close/>
                <a:moveTo>
                  <a:pt x="3964512" y="3225326"/>
                </a:moveTo>
                <a:lnTo>
                  <a:pt x="3964512" y="4613008"/>
                </a:lnTo>
                <a:lnTo>
                  <a:pt x="4018909" y="4613008"/>
                </a:lnTo>
                <a:lnTo>
                  <a:pt x="4018909" y="3229671"/>
                </a:lnTo>
                <a:lnTo>
                  <a:pt x="3975035" y="3225803"/>
                </a:lnTo>
                <a:close/>
                <a:moveTo>
                  <a:pt x="3218041" y="3214135"/>
                </a:moveTo>
                <a:lnTo>
                  <a:pt x="3163644" y="3215776"/>
                </a:lnTo>
                <a:lnTo>
                  <a:pt x="3163645" y="4613008"/>
                </a:lnTo>
                <a:lnTo>
                  <a:pt x="3218041" y="4613008"/>
                </a:lnTo>
                <a:close/>
                <a:moveTo>
                  <a:pt x="3691767" y="3212991"/>
                </a:moveTo>
                <a:lnTo>
                  <a:pt x="3691768" y="4613008"/>
                </a:lnTo>
                <a:lnTo>
                  <a:pt x="3746165" y="4613008"/>
                </a:lnTo>
                <a:lnTo>
                  <a:pt x="3746164" y="3215451"/>
                </a:lnTo>
                <a:close/>
                <a:moveTo>
                  <a:pt x="3432946" y="3210469"/>
                </a:moveTo>
                <a:lnTo>
                  <a:pt x="3432946" y="4613008"/>
                </a:lnTo>
                <a:lnTo>
                  <a:pt x="3487343" y="4613008"/>
                </a:lnTo>
                <a:lnTo>
                  <a:pt x="3487343" y="3210811"/>
                </a:lnTo>
                <a:close/>
                <a:moveTo>
                  <a:pt x="3561743" y="3166583"/>
                </a:moveTo>
                <a:cubicBezTo>
                  <a:pt x="4336318" y="3159495"/>
                  <a:pt x="5074799" y="3255570"/>
                  <a:pt x="5471138" y="3535035"/>
                </a:cubicBezTo>
                <a:lnTo>
                  <a:pt x="5471138" y="4692859"/>
                </a:lnTo>
                <a:lnTo>
                  <a:pt x="1045534" y="4692859"/>
                </a:lnTo>
                <a:lnTo>
                  <a:pt x="1045534" y="3535034"/>
                </a:lnTo>
                <a:cubicBezTo>
                  <a:pt x="1510306" y="3355347"/>
                  <a:pt x="2565859" y="3175696"/>
                  <a:pt x="3561743" y="3166583"/>
                </a:cubicBezTo>
                <a:close/>
                <a:moveTo>
                  <a:pt x="2716315" y="552027"/>
                </a:moveTo>
                <a:lnTo>
                  <a:pt x="2840722" y="593690"/>
                </a:lnTo>
                <a:lnTo>
                  <a:pt x="2955866" y="635926"/>
                </a:lnTo>
                <a:lnTo>
                  <a:pt x="2955865" y="3153256"/>
                </a:lnTo>
                <a:lnTo>
                  <a:pt x="2813806" y="3162805"/>
                </a:lnTo>
                <a:lnTo>
                  <a:pt x="2716315" y="3172750"/>
                </a:lnTo>
                <a:close/>
                <a:moveTo>
                  <a:pt x="1498602" y="462370"/>
                </a:moveTo>
                <a:lnTo>
                  <a:pt x="1498602" y="3362150"/>
                </a:lnTo>
                <a:lnTo>
                  <a:pt x="1494722" y="3363014"/>
                </a:lnTo>
                <a:cubicBezTo>
                  <a:pt x="1404783" y="3384141"/>
                  <a:pt x="1321534" y="3405934"/>
                  <a:pt x="1246247" y="3428061"/>
                </a:cubicBezTo>
                <a:lnTo>
                  <a:pt x="1239089" y="3430299"/>
                </a:lnTo>
                <a:lnTo>
                  <a:pt x="1239089" y="493836"/>
                </a:lnTo>
                <a:lnTo>
                  <a:pt x="1309648" y="485668"/>
                </a:lnTo>
                <a:cubicBezTo>
                  <a:pt x="1351362" y="480632"/>
                  <a:pt x="1391404" y="475626"/>
                  <a:pt x="1430052" y="470762"/>
                </a:cubicBezTo>
                <a:close/>
                <a:moveTo>
                  <a:pt x="2197289" y="434653"/>
                </a:moveTo>
                <a:lnTo>
                  <a:pt x="2232107" y="437331"/>
                </a:lnTo>
                <a:cubicBezTo>
                  <a:pt x="2334460" y="450582"/>
                  <a:pt x="2444267" y="473001"/>
                  <a:pt x="2569031" y="507548"/>
                </a:cubicBezTo>
                <a:lnTo>
                  <a:pt x="2666407" y="536531"/>
                </a:lnTo>
                <a:lnTo>
                  <a:pt x="2666408" y="3177840"/>
                </a:lnTo>
                <a:lnTo>
                  <a:pt x="2519675" y="3192808"/>
                </a:lnTo>
                <a:lnTo>
                  <a:pt x="2486745" y="3195672"/>
                </a:lnTo>
                <a:lnTo>
                  <a:pt x="2480535" y="3196801"/>
                </a:lnTo>
                <a:lnTo>
                  <a:pt x="2450501" y="3199864"/>
                </a:lnTo>
                <a:lnTo>
                  <a:pt x="2197289" y="3234297"/>
                </a:lnTo>
                <a:close/>
                <a:moveTo>
                  <a:pt x="1939909" y="422120"/>
                </a:moveTo>
                <a:cubicBezTo>
                  <a:pt x="1971558" y="421413"/>
                  <a:pt x="2003201" y="421394"/>
                  <a:pt x="2035117" y="422175"/>
                </a:cubicBezTo>
                <a:lnTo>
                  <a:pt x="2147382" y="430812"/>
                </a:lnTo>
                <a:lnTo>
                  <a:pt x="2147382" y="3241082"/>
                </a:lnTo>
                <a:lnTo>
                  <a:pt x="2104472" y="3246919"/>
                </a:lnTo>
                <a:cubicBezTo>
                  <a:pt x="1937045" y="3272609"/>
                  <a:pt x="1778955" y="3301301"/>
                  <a:pt x="1634488" y="3331866"/>
                </a:cubicBezTo>
                <a:lnTo>
                  <a:pt x="1548508" y="3351027"/>
                </a:lnTo>
                <a:lnTo>
                  <a:pt x="1548508" y="456262"/>
                </a:lnTo>
                <a:lnTo>
                  <a:pt x="1647426" y="444153"/>
                </a:lnTo>
                <a:cubicBezTo>
                  <a:pt x="1749969" y="432575"/>
                  <a:pt x="1844962" y="424244"/>
                  <a:pt x="1939909" y="422120"/>
                </a:cubicBezTo>
                <a:close/>
                <a:moveTo>
                  <a:pt x="2995599" y="415462"/>
                </a:moveTo>
                <a:lnTo>
                  <a:pt x="3020307" y="415462"/>
                </a:lnTo>
                <a:lnTo>
                  <a:pt x="3020307" y="568827"/>
                </a:lnTo>
                <a:lnTo>
                  <a:pt x="3011558" y="568827"/>
                </a:lnTo>
                <a:lnTo>
                  <a:pt x="3011667" y="569235"/>
                </a:lnTo>
                <a:lnTo>
                  <a:pt x="2904317" y="598054"/>
                </a:lnTo>
                <a:lnTo>
                  <a:pt x="2857593" y="585015"/>
                </a:lnTo>
                <a:lnTo>
                  <a:pt x="2995599" y="547965"/>
                </a:lnTo>
                <a:lnTo>
                  <a:pt x="2995599" y="440172"/>
                </a:lnTo>
                <a:lnTo>
                  <a:pt x="2654645" y="440171"/>
                </a:lnTo>
                <a:lnTo>
                  <a:pt x="2694690" y="415463"/>
                </a:lnTo>
                <a:lnTo>
                  <a:pt x="2995599" y="415462"/>
                </a:lnTo>
                <a:close/>
                <a:moveTo>
                  <a:pt x="993285" y="329650"/>
                </a:moveTo>
                <a:cubicBezTo>
                  <a:pt x="1062744" y="333396"/>
                  <a:pt x="1125969" y="360898"/>
                  <a:pt x="1209144" y="400922"/>
                </a:cubicBezTo>
                <a:lnTo>
                  <a:pt x="1209144" y="3451239"/>
                </a:lnTo>
                <a:lnTo>
                  <a:pt x="1119884" y="3479088"/>
                </a:lnTo>
                <a:lnTo>
                  <a:pt x="1018410" y="3518035"/>
                </a:lnTo>
                <a:lnTo>
                  <a:pt x="1018410" y="4718357"/>
                </a:lnTo>
                <a:lnTo>
                  <a:pt x="1209144" y="4718357"/>
                </a:lnTo>
                <a:lnTo>
                  <a:pt x="1209144" y="4917342"/>
                </a:lnTo>
                <a:lnTo>
                  <a:pt x="929907" y="4917342"/>
                </a:lnTo>
                <a:lnTo>
                  <a:pt x="754759" y="5023275"/>
                </a:lnTo>
                <a:lnTo>
                  <a:pt x="740025" y="5028556"/>
                </a:lnTo>
                <a:lnTo>
                  <a:pt x="740025" y="400922"/>
                </a:lnTo>
                <a:cubicBezTo>
                  <a:pt x="848134" y="345918"/>
                  <a:pt x="923826" y="325906"/>
                  <a:pt x="993285" y="329650"/>
                </a:cubicBezTo>
                <a:close/>
                <a:moveTo>
                  <a:pt x="1532811" y="329213"/>
                </a:moveTo>
                <a:lnTo>
                  <a:pt x="1621610" y="431241"/>
                </a:lnTo>
                <a:lnTo>
                  <a:pt x="1532811" y="442829"/>
                </a:lnTo>
                <a:close/>
                <a:moveTo>
                  <a:pt x="1052089" y="250347"/>
                </a:moveTo>
                <a:lnTo>
                  <a:pt x="1519758" y="343125"/>
                </a:lnTo>
                <a:lnTo>
                  <a:pt x="1518657" y="369351"/>
                </a:lnTo>
                <a:lnTo>
                  <a:pt x="1075954" y="280748"/>
                </a:lnTo>
                <a:lnTo>
                  <a:pt x="1074303" y="331787"/>
                </a:lnTo>
                <a:lnTo>
                  <a:pt x="1048353" y="323857"/>
                </a:lnTo>
                <a:lnTo>
                  <a:pt x="1051496" y="275881"/>
                </a:lnTo>
                <a:close/>
                <a:moveTo>
                  <a:pt x="2733444" y="186177"/>
                </a:moveTo>
                <a:cubicBezTo>
                  <a:pt x="2732588" y="213965"/>
                  <a:pt x="2733013" y="245602"/>
                  <a:pt x="2732157" y="273390"/>
                </a:cubicBezTo>
                <a:lnTo>
                  <a:pt x="2803015" y="299123"/>
                </a:lnTo>
                <a:lnTo>
                  <a:pt x="2799154" y="219633"/>
                </a:lnTo>
                <a:close/>
                <a:moveTo>
                  <a:pt x="2713107" y="149832"/>
                </a:moveTo>
                <a:lnTo>
                  <a:pt x="2715440" y="154107"/>
                </a:lnTo>
                <a:lnTo>
                  <a:pt x="2715503" y="151860"/>
                </a:lnTo>
                <a:lnTo>
                  <a:pt x="2818451" y="211060"/>
                </a:lnTo>
                <a:lnTo>
                  <a:pt x="2822271" y="327756"/>
                </a:lnTo>
                <a:lnTo>
                  <a:pt x="2822318" y="327843"/>
                </a:lnTo>
                <a:lnTo>
                  <a:pt x="2822274" y="327867"/>
                </a:lnTo>
                <a:lnTo>
                  <a:pt x="2822318" y="329213"/>
                </a:lnTo>
                <a:lnTo>
                  <a:pt x="2820806" y="328668"/>
                </a:lnTo>
                <a:lnTo>
                  <a:pt x="2539125" y="482380"/>
                </a:lnTo>
                <a:lnTo>
                  <a:pt x="2503237" y="473817"/>
                </a:lnTo>
                <a:lnTo>
                  <a:pt x="2789741" y="317472"/>
                </a:lnTo>
                <a:lnTo>
                  <a:pt x="2724813" y="294073"/>
                </a:lnTo>
                <a:lnTo>
                  <a:pt x="2426164" y="457044"/>
                </a:lnTo>
                <a:lnTo>
                  <a:pt x="2388234" y="449594"/>
                </a:lnTo>
                <a:lnTo>
                  <a:pt x="2712108" y="272857"/>
                </a:lnTo>
                <a:lnTo>
                  <a:pt x="2714795" y="177058"/>
                </a:lnTo>
                <a:lnTo>
                  <a:pt x="2290787" y="408438"/>
                </a:lnTo>
                <a:lnTo>
                  <a:pt x="2290787" y="431753"/>
                </a:lnTo>
                <a:lnTo>
                  <a:pt x="2266078" y="427984"/>
                </a:lnTo>
                <a:lnTo>
                  <a:pt x="2266079" y="396906"/>
                </a:lnTo>
                <a:lnTo>
                  <a:pt x="2267789" y="396906"/>
                </a:lnTo>
                <a:lnTo>
                  <a:pt x="2266078" y="393773"/>
                </a:lnTo>
                <a:close/>
                <a:moveTo>
                  <a:pt x="1532811" y="77218"/>
                </a:moveTo>
                <a:lnTo>
                  <a:pt x="1442726" y="77218"/>
                </a:lnTo>
                <a:lnTo>
                  <a:pt x="1442726" y="171164"/>
                </a:lnTo>
                <a:lnTo>
                  <a:pt x="1532811" y="171164"/>
                </a:lnTo>
                <a:close/>
                <a:moveTo>
                  <a:pt x="2258642" y="66922"/>
                </a:moveTo>
                <a:cubicBezTo>
                  <a:pt x="2388194" y="108534"/>
                  <a:pt x="2419938" y="141135"/>
                  <a:pt x="2454256" y="180172"/>
                </a:cubicBezTo>
                <a:lnTo>
                  <a:pt x="2454255" y="267683"/>
                </a:lnTo>
                <a:lnTo>
                  <a:pt x="2249634" y="384794"/>
                </a:lnTo>
                <a:cubicBezTo>
                  <a:pt x="2250063" y="400238"/>
                  <a:pt x="2249204" y="409247"/>
                  <a:pt x="2249633" y="424690"/>
                </a:cubicBezTo>
                <a:lnTo>
                  <a:pt x="2180139" y="418254"/>
                </a:lnTo>
                <a:lnTo>
                  <a:pt x="2257355" y="146712"/>
                </a:lnTo>
                <a:close/>
                <a:moveTo>
                  <a:pt x="1422134" y="55340"/>
                </a:moveTo>
                <a:lnTo>
                  <a:pt x="1443631" y="55340"/>
                </a:lnTo>
                <a:lnTo>
                  <a:pt x="1532810" y="55340"/>
                </a:lnTo>
                <a:lnTo>
                  <a:pt x="1558549" y="55340"/>
                </a:lnTo>
                <a:lnTo>
                  <a:pt x="1559261" y="55340"/>
                </a:lnTo>
                <a:lnTo>
                  <a:pt x="1843416" y="360514"/>
                </a:lnTo>
                <a:lnTo>
                  <a:pt x="1843416" y="358914"/>
                </a:lnTo>
                <a:lnTo>
                  <a:pt x="1862690" y="381150"/>
                </a:lnTo>
                <a:lnTo>
                  <a:pt x="1862690" y="381214"/>
                </a:lnTo>
                <a:lnTo>
                  <a:pt x="1863497" y="382080"/>
                </a:lnTo>
                <a:lnTo>
                  <a:pt x="1866966" y="386083"/>
                </a:lnTo>
                <a:cubicBezTo>
                  <a:pt x="1866752" y="393857"/>
                  <a:pt x="1866538" y="401632"/>
                  <a:pt x="1866324" y="409407"/>
                </a:cubicBezTo>
                <a:lnTo>
                  <a:pt x="1862774" y="409712"/>
                </a:lnTo>
                <a:lnTo>
                  <a:pt x="1862691" y="409622"/>
                </a:lnTo>
                <a:lnTo>
                  <a:pt x="1862690" y="410964"/>
                </a:lnTo>
                <a:lnTo>
                  <a:pt x="1843416" y="411988"/>
                </a:lnTo>
                <a:lnTo>
                  <a:pt x="1843416" y="388921"/>
                </a:lnTo>
                <a:lnTo>
                  <a:pt x="1558549" y="82983"/>
                </a:lnTo>
                <a:lnTo>
                  <a:pt x="1558549" y="178759"/>
                </a:lnTo>
                <a:lnTo>
                  <a:pt x="1781221" y="417900"/>
                </a:lnTo>
                <a:lnTo>
                  <a:pt x="1757668" y="421013"/>
                </a:lnTo>
                <a:lnTo>
                  <a:pt x="1547796" y="195616"/>
                </a:lnTo>
                <a:lnTo>
                  <a:pt x="1447735" y="195616"/>
                </a:lnTo>
                <a:lnTo>
                  <a:pt x="1667908" y="432074"/>
                </a:lnTo>
                <a:lnTo>
                  <a:pt x="1644283" y="435110"/>
                </a:lnTo>
                <a:lnTo>
                  <a:pt x="1422135" y="196530"/>
                </a:lnTo>
                <a:lnTo>
                  <a:pt x="1422135" y="195616"/>
                </a:lnTo>
                <a:lnTo>
                  <a:pt x="1422135" y="168122"/>
                </a:lnTo>
                <a:lnTo>
                  <a:pt x="1422135" y="60660"/>
                </a:lnTo>
                <a:close/>
                <a:moveTo>
                  <a:pt x="1971902" y="36335"/>
                </a:moveTo>
                <a:cubicBezTo>
                  <a:pt x="2002482" y="36600"/>
                  <a:pt x="2036163" y="38127"/>
                  <a:pt x="2073323" y="41184"/>
                </a:cubicBezTo>
                <a:lnTo>
                  <a:pt x="1978091" y="377074"/>
                </a:lnTo>
                <a:lnTo>
                  <a:pt x="1980664" y="405386"/>
                </a:lnTo>
                <a:lnTo>
                  <a:pt x="1886718" y="409246"/>
                </a:lnTo>
                <a:cubicBezTo>
                  <a:pt x="1886289" y="397235"/>
                  <a:pt x="1885861" y="385224"/>
                  <a:pt x="1885432" y="373212"/>
                </a:cubicBezTo>
                <a:lnTo>
                  <a:pt x="1656357" y="126121"/>
                </a:lnTo>
                <a:cubicBezTo>
                  <a:pt x="1695769" y="94591"/>
                  <a:pt x="1757844" y="34487"/>
                  <a:pt x="1971902" y="36335"/>
                </a:cubicBezTo>
                <a:close/>
                <a:moveTo>
                  <a:pt x="2128661" y="23167"/>
                </a:moveTo>
                <a:lnTo>
                  <a:pt x="2128661" y="108105"/>
                </a:lnTo>
                <a:lnTo>
                  <a:pt x="2225182" y="108105"/>
                </a:lnTo>
                <a:lnTo>
                  <a:pt x="2225182" y="23167"/>
                </a:lnTo>
                <a:close/>
                <a:moveTo>
                  <a:pt x="2106072" y="0"/>
                </a:moveTo>
                <a:lnTo>
                  <a:pt x="2106074" y="2"/>
                </a:lnTo>
                <a:lnTo>
                  <a:pt x="2242488" y="2"/>
                </a:lnTo>
                <a:lnTo>
                  <a:pt x="2242488" y="140401"/>
                </a:lnTo>
                <a:lnTo>
                  <a:pt x="2241413" y="140401"/>
                </a:lnTo>
                <a:lnTo>
                  <a:pt x="2165700" y="417616"/>
                </a:lnTo>
                <a:lnTo>
                  <a:pt x="2140749" y="415187"/>
                </a:lnTo>
                <a:lnTo>
                  <a:pt x="2215800" y="140401"/>
                </a:lnTo>
                <a:lnTo>
                  <a:pt x="2125865" y="140401"/>
                </a:lnTo>
                <a:lnTo>
                  <a:pt x="2052350" y="409567"/>
                </a:lnTo>
                <a:lnTo>
                  <a:pt x="2027003" y="408590"/>
                </a:lnTo>
                <a:lnTo>
                  <a:pt x="2106073" y="119085"/>
                </a:lnTo>
                <a:lnTo>
                  <a:pt x="2106073" y="106973"/>
                </a:lnTo>
                <a:lnTo>
                  <a:pt x="2026663" y="397725"/>
                </a:lnTo>
                <a:lnTo>
                  <a:pt x="2024760" y="397206"/>
                </a:lnTo>
                <a:lnTo>
                  <a:pt x="2024760" y="408503"/>
                </a:lnTo>
                <a:lnTo>
                  <a:pt x="2004143" y="407709"/>
                </a:lnTo>
                <a:lnTo>
                  <a:pt x="2000051" y="407799"/>
                </a:lnTo>
                <a:lnTo>
                  <a:pt x="2000052" y="390457"/>
                </a:lnTo>
                <a:lnTo>
                  <a:pt x="1999475" y="390300"/>
                </a:lnTo>
                <a:lnTo>
                  <a:pt x="2000052" y="388185"/>
                </a:lnTo>
                <a:lnTo>
                  <a:pt x="2000052" y="386021"/>
                </a:lnTo>
                <a:lnTo>
                  <a:pt x="2000642" y="386021"/>
                </a:lnTo>
                <a:close/>
              </a:path>
            </a:pathLst>
          </a:custGeom>
          <a:solidFill>
            <a:srgbClr val="0061A7"/>
          </a:solidFill>
          <a:ln w="31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9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>
            <a:off x="835931" y="1140790"/>
            <a:ext cx="5040000" cy="391628"/>
          </a:xfrm>
          <a:prstGeom prst="rect">
            <a:avLst/>
          </a:prstGeom>
          <a:solidFill>
            <a:srgbClr val="7DC7FF"/>
          </a:solidFill>
          <a:ln>
            <a:noFill/>
          </a:ln>
        </p:spPr>
        <p:txBody>
          <a:bodyPr wrap="square" lIns="324000" tIns="72000" rIns="180000" bIns="72000" rtlCol="0" anchor="ctr" anchorCtr="0">
            <a:spAutoFit/>
          </a:bodyPr>
          <a:lstStyle/>
          <a:p>
            <a:endParaRPr lang="fr-FR" sz="1600" b="1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8" name="ZoneTexte 7"/>
          <p:cNvSpPr txBox="1"/>
          <p:nvPr userDrawn="1"/>
        </p:nvSpPr>
        <p:spPr>
          <a:xfrm>
            <a:off x="733756" y="298611"/>
            <a:ext cx="11464124" cy="514738"/>
          </a:xfrm>
          <a:prstGeom prst="rect">
            <a:avLst/>
          </a:prstGeom>
          <a:solidFill>
            <a:srgbClr val="0061A7"/>
          </a:solidFill>
          <a:ln>
            <a:solidFill>
              <a:srgbClr val="0061A7"/>
            </a:solidFill>
          </a:ln>
        </p:spPr>
        <p:txBody>
          <a:bodyPr wrap="square" lIns="324000" tIns="72000" rIns="180000" bIns="72000" rtlCol="0" anchor="ctr" anchorCtr="0">
            <a:spAutoFit/>
          </a:bodyPr>
          <a:lstStyle/>
          <a:p>
            <a:endParaRPr lang="fr-FR" sz="2400" b="1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9" name="Ellipse 8"/>
          <p:cNvSpPr/>
          <p:nvPr userDrawn="1"/>
        </p:nvSpPr>
        <p:spPr>
          <a:xfrm>
            <a:off x="180000" y="180000"/>
            <a:ext cx="745561" cy="74517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7" y="286929"/>
            <a:ext cx="452996" cy="502031"/>
          </a:xfrm>
          <a:prstGeom prst="rect">
            <a:avLst/>
          </a:prstGeom>
        </p:spPr>
      </p:pic>
      <p:sp>
        <p:nvSpPr>
          <p:cNvPr id="11" name="Ellipse 10"/>
          <p:cNvSpPr/>
          <p:nvPr userDrawn="1"/>
        </p:nvSpPr>
        <p:spPr>
          <a:xfrm>
            <a:off x="404654" y="1054526"/>
            <a:ext cx="568695" cy="56840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2" name="Forme libre 11"/>
          <p:cNvSpPr>
            <a:spLocks noChangeAspect="1"/>
          </p:cNvSpPr>
          <p:nvPr userDrawn="1"/>
        </p:nvSpPr>
        <p:spPr>
          <a:xfrm>
            <a:off x="437654" y="1125936"/>
            <a:ext cx="436557" cy="406482"/>
          </a:xfrm>
          <a:custGeom>
            <a:avLst/>
            <a:gdLst>
              <a:gd name="connsiteX0" fmla="*/ 5038275 w 5994853"/>
              <a:gd name="connsiteY0" fmla="*/ 5093985 h 5584740"/>
              <a:gd name="connsiteX1" fmla="*/ 5038275 w 5994853"/>
              <a:gd name="connsiteY1" fmla="*/ 5154026 h 5584740"/>
              <a:gd name="connsiteX2" fmla="*/ 3966009 w 5994853"/>
              <a:gd name="connsiteY2" fmla="*/ 5154026 h 5584740"/>
              <a:gd name="connsiteX3" fmla="*/ 3966010 w 5994853"/>
              <a:gd name="connsiteY3" fmla="*/ 5209832 h 5584740"/>
              <a:gd name="connsiteX4" fmla="*/ 1999824 w 5994853"/>
              <a:gd name="connsiteY4" fmla="*/ 5209831 h 5584740"/>
              <a:gd name="connsiteX5" fmla="*/ 1999824 w 5994853"/>
              <a:gd name="connsiteY5" fmla="*/ 5555838 h 5584740"/>
              <a:gd name="connsiteX6" fmla="*/ 5339021 w 5994853"/>
              <a:gd name="connsiteY6" fmla="*/ 5555838 h 5584740"/>
              <a:gd name="connsiteX7" fmla="*/ 5339021 w 5994853"/>
              <a:gd name="connsiteY7" fmla="*/ 5093985 h 5584740"/>
              <a:gd name="connsiteX8" fmla="*/ 1247004 w 5994853"/>
              <a:gd name="connsiteY8" fmla="*/ 4729121 h 5584740"/>
              <a:gd name="connsiteX9" fmla="*/ 1271712 w 5994853"/>
              <a:gd name="connsiteY9" fmla="*/ 4729121 h 5584740"/>
              <a:gd name="connsiteX10" fmla="*/ 1271712 w 5994853"/>
              <a:gd name="connsiteY10" fmla="*/ 4964666 h 5584740"/>
              <a:gd name="connsiteX11" fmla="*/ 1343992 w 5994853"/>
              <a:gd name="connsiteY11" fmla="*/ 4964666 h 5584740"/>
              <a:gd name="connsiteX12" fmla="*/ 1343992 w 5994853"/>
              <a:gd name="connsiteY12" fmla="*/ 5075511 h 5584740"/>
              <a:gd name="connsiteX13" fmla="*/ 993132 w 5994853"/>
              <a:gd name="connsiteY13" fmla="*/ 5075511 h 5584740"/>
              <a:gd name="connsiteX14" fmla="*/ 994472 w 5994853"/>
              <a:gd name="connsiteY14" fmla="*/ 5078021 h 5584740"/>
              <a:gd name="connsiteX15" fmla="*/ 681639 w 5994853"/>
              <a:gd name="connsiteY15" fmla="*/ 5244832 h 5584740"/>
              <a:gd name="connsiteX16" fmla="*/ 681639 w 5994853"/>
              <a:gd name="connsiteY16" fmla="*/ 5249236 h 5584740"/>
              <a:gd name="connsiteX17" fmla="*/ 488960 w 5994853"/>
              <a:gd name="connsiteY17" fmla="*/ 5249236 h 5584740"/>
              <a:gd name="connsiteX18" fmla="*/ 187305 w 5994853"/>
              <a:gd name="connsiteY18" fmla="*/ 5448161 h 5584740"/>
              <a:gd name="connsiteX19" fmla="*/ 956037 w 5994853"/>
              <a:gd name="connsiteY19" fmla="*/ 5448161 h 5584740"/>
              <a:gd name="connsiteX20" fmla="*/ 956037 w 5994853"/>
              <a:gd name="connsiteY20" fmla="*/ 5358833 h 5584740"/>
              <a:gd name="connsiteX21" fmla="*/ 1085732 w 5994853"/>
              <a:gd name="connsiteY21" fmla="*/ 5358833 h 5584740"/>
              <a:gd name="connsiteX22" fmla="*/ 1325518 w 5994853"/>
              <a:gd name="connsiteY22" fmla="*/ 5186355 h 5584740"/>
              <a:gd name="connsiteX23" fmla="*/ 1330945 w 5994853"/>
              <a:gd name="connsiteY23" fmla="*/ 5187951 h 5584740"/>
              <a:gd name="connsiteX24" fmla="*/ 1330945 w 5994853"/>
              <a:gd name="connsiteY24" fmla="*/ 5178304 h 5584740"/>
              <a:gd name="connsiteX25" fmla="*/ 1441405 w 5994853"/>
              <a:gd name="connsiteY25" fmla="*/ 5178304 h 5584740"/>
              <a:gd name="connsiteX26" fmla="*/ 1708856 w 5994853"/>
              <a:gd name="connsiteY26" fmla="*/ 4955428 h 5584740"/>
              <a:gd name="connsiteX27" fmla="*/ 1708857 w 5994853"/>
              <a:gd name="connsiteY27" fmla="*/ 4955428 h 5584740"/>
              <a:gd name="connsiteX28" fmla="*/ 1999824 w 5994853"/>
              <a:gd name="connsiteY28" fmla="*/ 4955429 h 5584740"/>
              <a:gd name="connsiteX29" fmla="*/ 1999824 w 5994853"/>
              <a:gd name="connsiteY29" fmla="*/ 5033560 h 5584740"/>
              <a:gd name="connsiteX30" fmla="*/ 4742461 w 5994853"/>
              <a:gd name="connsiteY30" fmla="*/ 5033560 h 5584740"/>
              <a:gd name="connsiteX31" fmla="*/ 4742461 w 5994853"/>
              <a:gd name="connsiteY31" fmla="*/ 4729121 h 5584740"/>
              <a:gd name="connsiteX32" fmla="*/ 4776116 w 5994853"/>
              <a:gd name="connsiteY32" fmla="*/ 4729121 h 5584740"/>
              <a:gd name="connsiteX33" fmla="*/ 4776116 w 5994853"/>
              <a:gd name="connsiteY33" fmla="*/ 5033560 h 5584740"/>
              <a:gd name="connsiteX34" fmla="*/ 5468341 w 5994853"/>
              <a:gd name="connsiteY34" fmla="*/ 5033560 h 5584740"/>
              <a:gd name="connsiteX35" fmla="*/ 5468340 w 5994853"/>
              <a:gd name="connsiteY35" fmla="*/ 5093985 h 5584740"/>
              <a:gd name="connsiteX36" fmla="*/ 5399062 w 5994853"/>
              <a:gd name="connsiteY36" fmla="*/ 5093985 h 5584740"/>
              <a:gd name="connsiteX37" fmla="*/ 5399062 w 5994853"/>
              <a:gd name="connsiteY37" fmla="*/ 5555838 h 5584740"/>
              <a:gd name="connsiteX38" fmla="*/ 5994853 w 5994853"/>
              <a:gd name="connsiteY38" fmla="*/ 5555838 h 5584740"/>
              <a:gd name="connsiteX39" fmla="*/ 5994853 w 5994853"/>
              <a:gd name="connsiteY39" fmla="*/ 5580546 h 5584740"/>
              <a:gd name="connsiteX40" fmla="*/ 1999824 w 5994853"/>
              <a:gd name="connsiteY40" fmla="*/ 5580546 h 5584740"/>
              <a:gd name="connsiteX41" fmla="*/ 1999824 w 5994853"/>
              <a:gd name="connsiteY41" fmla="*/ 5583549 h 5584740"/>
              <a:gd name="connsiteX42" fmla="*/ 1790841 w 5994853"/>
              <a:gd name="connsiteY42" fmla="*/ 5583549 h 5584740"/>
              <a:gd name="connsiteX43" fmla="*/ 1790842 w 5994853"/>
              <a:gd name="connsiteY43" fmla="*/ 5584740 h 5584740"/>
              <a:gd name="connsiteX44" fmla="*/ 1499874 w 5994853"/>
              <a:gd name="connsiteY44" fmla="*/ 5584740 h 5584740"/>
              <a:gd name="connsiteX45" fmla="*/ 1499874 w 5994853"/>
              <a:gd name="connsiteY45" fmla="*/ 5539362 h 5584740"/>
              <a:gd name="connsiteX46" fmla="*/ 1330945 w 5994853"/>
              <a:gd name="connsiteY46" fmla="*/ 5539362 h 5584740"/>
              <a:gd name="connsiteX47" fmla="*/ 1330945 w 5994853"/>
              <a:gd name="connsiteY47" fmla="*/ 5535929 h 5584740"/>
              <a:gd name="connsiteX48" fmla="*/ 956037 w 5994853"/>
              <a:gd name="connsiteY48" fmla="*/ 5535929 h 5584740"/>
              <a:gd name="connsiteX49" fmla="*/ 956036 w 5994853"/>
              <a:gd name="connsiteY49" fmla="*/ 5472869 h 5584740"/>
              <a:gd name="connsiteX50" fmla="*/ 1 w 5994853"/>
              <a:gd name="connsiteY50" fmla="*/ 5472869 h 5584740"/>
              <a:gd name="connsiteX51" fmla="*/ 0 w 5994853"/>
              <a:gd name="connsiteY51" fmla="*/ 5463467 h 5584740"/>
              <a:gd name="connsiteX52" fmla="*/ 1 w 5994853"/>
              <a:gd name="connsiteY52" fmla="*/ 5448161 h 5584740"/>
              <a:gd name="connsiteX53" fmla="*/ 0 w 5994853"/>
              <a:gd name="connsiteY53" fmla="*/ 5313055 h 5584740"/>
              <a:gd name="connsiteX54" fmla="*/ 174058 w 5994853"/>
              <a:gd name="connsiteY54" fmla="*/ 5313055 h 5584740"/>
              <a:gd name="connsiteX55" fmla="*/ 460546 w 5994853"/>
              <a:gd name="connsiteY55" fmla="*/ 5124132 h 5584740"/>
              <a:gd name="connsiteX56" fmla="*/ 460546 w 5994853"/>
              <a:gd name="connsiteY56" fmla="*/ 5121696 h 5584740"/>
              <a:gd name="connsiteX57" fmla="*/ 657352 w 5994853"/>
              <a:gd name="connsiteY57" fmla="*/ 5121696 h 5584740"/>
              <a:gd name="connsiteX58" fmla="*/ 923706 w 5994853"/>
              <a:gd name="connsiteY58" fmla="*/ 4979668 h 5584740"/>
              <a:gd name="connsiteX59" fmla="*/ 923707 w 5994853"/>
              <a:gd name="connsiteY59" fmla="*/ 4965463 h 5584740"/>
              <a:gd name="connsiteX60" fmla="*/ 925764 w 5994853"/>
              <a:gd name="connsiteY60" fmla="*/ 4964666 h 5584740"/>
              <a:gd name="connsiteX61" fmla="*/ 1247004 w 5994853"/>
              <a:gd name="connsiteY61" fmla="*/ 4964666 h 5584740"/>
              <a:gd name="connsiteX62" fmla="*/ 5335695 w 5994853"/>
              <a:gd name="connsiteY62" fmla="*/ 3509888 h 5584740"/>
              <a:gd name="connsiteX63" fmla="*/ 5335694 w 5994853"/>
              <a:gd name="connsiteY63" fmla="*/ 4613008 h 5584740"/>
              <a:gd name="connsiteX64" fmla="*/ 5390091 w 5994853"/>
              <a:gd name="connsiteY64" fmla="*/ 4613008 h 5584740"/>
              <a:gd name="connsiteX65" fmla="*/ 5390091 w 5994853"/>
              <a:gd name="connsiteY65" fmla="*/ 3535836 h 5584740"/>
              <a:gd name="connsiteX66" fmla="*/ 1290131 w 5994853"/>
              <a:gd name="connsiteY66" fmla="*/ 3495717 h 5584740"/>
              <a:gd name="connsiteX67" fmla="*/ 1109333 w 5994853"/>
              <a:gd name="connsiteY67" fmla="*/ 3550742 h 5584740"/>
              <a:gd name="connsiteX68" fmla="*/ 1109333 w 5994853"/>
              <a:gd name="connsiteY68" fmla="*/ 4613008 h 5584740"/>
              <a:gd name="connsiteX69" fmla="*/ 1163729 w 5994853"/>
              <a:gd name="connsiteY69" fmla="*/ 4613008 h 5584740"/>
              <a:gd name="connsiteX70" fmla="*/ 1163729 w 5994853"/>
              <a:gd name="connsiteY70" fmla="*/ 3534187 h 5584740"/>
              <a:gd name="connsiteX71" fmla="*/ 1235734 w 5994853"/>
              <a:gd name="connsiteY71" fmla="*/ 3512274 h 5584740"/>
              <a:gd name="connsiteX72" fmla="*/ 1235734 w 5994853"/>
              <a:gd name="connsiteY72" fmla="*/ 4613008 h 5584740"/>
              <a:gd name="connsiteX73" fmla="*/ 1290131 w 5994853"/>
              <a:gd name="connsiteY73" fmla="*/ 4613008 h 5584740"/>
              <a:gd name="connsiteX74" fmla="*/ 1349361 w 5994853"/>
              <a:gd name="connsiteY74" fmla="*/ 3477713 h 5584740"/>
              <a:gd name="connsiteX75" fmla="*/ 1348914 w 5994853"/>
              <a:gd name="connsiteY75" fmla="*/ 3477828 h 5584740"/>
              <a:gd name="connsiteX76" fmla="*/ 1309328 w 5994853"/>
              <a:gd name="connsiteY76" fmla="*/ 3489875 h 5584740"/>
              <a:gd name="connsiteX77" fmla="*/ 1348913 w 5994853"/>
              <a:gd name="connsiteY77" fmla="*/ 3477828 h 5584740"/>
              <a:gd name="connsiteX78" fmla="*/ 5225239 w 5994853"/>
              <a:gd name="connsiteY78" fmla="*/ 3464531 h 5584740"/>
              <a:gd name="connsiteX79" fmla="*/ 5225239 w 5994853"/>
              <a:gd name="connsiteY79" fmla="*/ 4613007 h 5584740"/>
              <a:gd name="connsiteX80" fmla="*/ 5279635 w 5994853"/>
              <a:gd name="connsiteY80" fmla="*/ 4613008 h 5584740"/>
              <a:gd name="connsiteX81" fmla="*/ 5279636 w 5994853"/>
              <a:gd name="connsiteY81" fmla="*/ 3483859 h 5584740"/>
              <a:gd name="connsiteX82" fmla="*/ 1446972 w 5994853"/>
              <a:gd name="connsiteY82" fmla="*/ 3453199 h 5584740"/>
              <a:gd name="connsiteX83" fmla="*/ 1392576 w 5994853"/>
              <a:gd name="connsiteY83" fmla="*/ 3466861 h 5584740"/>
              <a:gd name="connsiteX84" fmla="*/ 1392576 w 5994853"/>
              <a:gd name="connsiteY84" fmla="*/ 4613008 h 5584740"/>
              <a:gd name="connsiteX85" fmla="*/ 1446972 w 5994853"/>
              <a:gd name="connsiteY85" fmla="*/ 4613008 h 5584740"/>
              <a:gd name="connsiteX86" fmla="*/ 5103921 w 5994853"/>
              <a:gd name="connsiteY86" fmla="*/ 3421425 h 5584740"/>
              <a:gd name="connsiteX87" fmla="*/ 5103921 w 5994853"/>
              <a:gd name="connsiteY87" fmla="*/ 4613007 h 5584740"/>
              <a:gd name="connsiteX88" fmla="*/ 5158317 w 5994853"/>
              <a:gd name="connsiteY88" fmla="*/ 4613008 h 5584740"/>
              <a:gd name="connsiteX89" fmla="*/ 5158317 w 5994853"/>
              <a:gd name="connsiteY89" fmla="*/ 3440752 h 5584740"/>
              <a:gd name="connsiteX90" fmla="*/ 1598127 w 5994853"/>
              <a:gd name="connsiteY90" fmla="*/ 3415236 h 5584740"/>
              <a:gd name="connsiteX91" fmla="*/ 1543730 w 5994853"/>
              <a:gd name="connsiteY91" fmla="*/ 3428898 h 5584740"/>
              <a:gd name="connsiteX92" fmla="*/ 1543731 w 5994853"/>
              <a:gd name="connsiteY92" fmla="*/ 4613007 h 5584740"/>
              <a:gd name="connsiteX93" fmla="*/ 1598128 w 5994853"/>
              <a:gd name="connsiteY93" fmla="*/ 4613008 h 5584740"/>
              <a:gd name="connsiteX94" fmla="*/ 4982603 w 5994853"/>
              <a:gd name="connsiteY94" fmla="*/ 3385664 h 5584740"/>
              <a:gd name="connsiteX95" fmla="*/ 4982603 w 5994853"/>
              <a:gd name="connsiteY95" fmla="*/ 4613008 h 5584740"/>
              <a:gd name="connsiteX96" fmla="*/ 5036999 w 5994853"/>
              <a:gd name="connsiteY96" fmla="*/ 4613007 h 5584740"/>
              <a:gd name="connsiteX97" fmla="*/ 5036999 w 5994853"/>
              <a:gd name="connsiteY97" fmla="*/ 3400087 h 5584740"/>
              <a:gd name="connsiteX98" fmla="*/ 1759263 w 5994853"/>
              <a:gd name="connsiteY98" fmla="*/ 3384907 h 5584740"/>
              <a:gd name="connsiteX99" fmla="*/ 1704866 w 5994853"/>
              <a:gd name="connsiteY99" fmla="*/ 3394125 h 5584740"/>
              <a:gd name="connsiteX100" fmla="*/ 1704866 w 5994853"/>
              <a:gd name="connsiteY100" fmla="*/ 4613008 h 5584740"/>
              <a:gd name="connsiteX101" fmla="*/ 1759263 w 5994853"/>
              <a:gd name="connsiteY101" fmla="*/ 4613008 h 5584740"/>
              <a:gd name="connsiteX102" fmla="*/ 1963486 w 5994853"/>
              <a:gd name="connsiteY102" fmla="*/ 3350295 h 5584740"/>
              <a:gd name="connsiteX103" fmla="*/ 1909090 w 5994853"/>
              <a:gd name="connsiteY103" fmla="*/ 3359514 h 5584740"/>
              <a:gd name="connsiteX104" fmla="*/ 1909090 w 5994853"/>
              <a:gd name="connsiteY104" fmla="*/ 4613008 h 5584740"/>
              <a:gd name="connsiteX105" fmla="*/ 1963486 w 5994853"/>
              <a:gd name="connsiteY105" fmla="*/ 4613008 h 5584740"/>
              <a:gd name="connsiteX106" fmla="*/ 4838773 w 5994853"/>
              <a:gd name="connsiteY106" fmla="*/ 3347528 h 5584740"/>
              <a:gd name="connsiteX107" fmla="*/ 4838772 w 5994853"/>
              <a:gd name="connsiteY107" fmla="*/ 4613008 h 5584740"/>
              <a:gd name="connsiteX108" fmla="*/ 4893169 w 5994853"/>
              <a:gd name="connsiteY108" fmla="*/ 4613008 h 5584740"/>
              <a:gd name="connsiteX109" fmla="*/ 4893169 w 5994853"/>
              <a:gd name="connsiteY109" fmla="*/ 3361951 h 5584740"/>
              <a:gd name="connsiteX110" fmla="*/ 2180435 w 5994853"/>
              <a:gd name="connsiteY110" fmla="*/ 3313528 h 5584740"/>
              <a:gd name="connsiteX111" fmla="*/ 2126039 w 5994853"/>
              <a:gd name="connsiteY111" fmla="*/ 3322747 h 5584740"/>
              <a:gd name="connsiteX112" fmla="*/ 2126039 w 5994853"/>
              <a:gd name="connsiteY112" fmla="*/ 4613008 h 5584740"/>
              <a:gd name="connsiteX113" fmla="*/ 2180435 w 5994853"/>
              <a:gd name="connsiteY113" fmla="*/ 4613008 h 5584740"/>
              <a:gd name="connsiteX114" fmla="*/ 4656629 w 5994853"/>
              <a:gd name="connsiteY114" fmla="*/ 3310677 h 5584740"/>
              <a:gd name="connsiteX115" fmla="*/ 4656629 w 5994853"/>
              <a:gd name="connsiteY115" fmla="*/ 4613008 h 5584740"/>
              <a:gd name="connsiteX116" fmla="*/ 4711025 w 5994853"/>
              <a:gd name="connsiteY116" fmla="*/ 4613007 h 5584740"/>
              <a:gd name="connsiteX117" fmla="*/ 4711025 w 5994853"/>
              <a:gd name="connsiteY117" fmla="*/ 3321266 h 5584740"/>
              <a:gd name="connsiteX118" fmla="*/ 4447287 w 5994853"/>
              <a:gd name="connsiteY118" fmla="*/ 3276047 h 5584740"/>
              <a:gd name="connsiteX119" fmla="*/ 4447286 w 5994853"/>
              <a:gd name="connsiteY119" fmla="*/ 4613008 h 5584740"/>
              <a:gd name="connsiteX120" fmla="*/ 4501683 w 5994853"/>
              <a:gd name="connsiteY120" fmla="*/ 4613008 h 5584740"/>
              <a:gd name="connsiteX121" fmla="*/ 4501683 w 5994853"/>
              <a:gd name="connsiteY121" fmla="*/ 3283501 h 5584740"/>
              <a:gd name="connsiteX122" fmla="*/ 2414200 w 5994853"/>
              <a:gd name="connsiteY122" fmla="*/ 3273911 h 5584740"/>
              <a:gd name="connsiteX123" fmla="*/ 2359804 w 5994853"/>
              <a:gd name="connsiteY123" fmla="*/ 3283129 h 5584740"/>
              <a:gd name="connsiteX124" fmla="*/ 2359804 w 5994853"/>
              <a:gd name="connsiteY124" fmla="*/ 4613008 h 5584740"/>
              <a:gd name="connsiteX125" fmla="*/ 2414200 w 5994853"/>
              <a:gd name="connsiteY125" fmla="*/ 4613008 h 5584740"/>
              <a:gd name="connsiteX126" fmla="*/ 4219498 w 5994853"/>
              <a:gd name="connsiteY126" fmla="*/ 3247353 h 5584740"/>
              <a:gd name="connsiteX127" fmla="*/ 4219499 w 5994853"/>
              <a:gd name="connsiteY127" fmla="*/ 4613008 h 5584740"/>
              <a:gd name="connsiteX128" fmla="*/ 4273895 w 5994853"/>
              <a:gd name="connsiteY128" fmla="*/ 4613008 h 5584740"/>
              <a:gd name="connsiteX129" fmla="*/ 4273895 w 5994853"/>
              <a:gd name="connsiteY129" fmla="*/ 3252288 h 5584740"/>
              <a:gd name="connsiteX130" fmla="*/ 4271052 w 5994853"/>
              <a:gd name="connsiteY130" fmla="*/ 3251898 h 5584740"/>
              <a:gd name="connsiteX131" fmla="*/ 2672094 w 5994853"/>
              <a:gd name="connsiteY131" fmla="*/ 3245283 h 5584740"/>
              <a:gd name="connsiteX132" fmla="*/ 2617697 w 5994853"/>
              <a:gd name="connsiteY132" fmla="*/ 3250749 h 5584740"/>
              <a:gd name="connsiteX133" fmla="*/ 2617697 w 5994853"/>
              <a:gd name="connsiteY133" fmla="*/ 4613008 h 5584740"/>
              <a:gd name="connsiteX134" fmla="*/ 2672094 w 5994853"/>
              <a:gd name="connsiteY134" fmla="*/ 4613008 h 5584740"/>
              <a:gd name="connsiteX135" fmla="*/ 2934762 w 5994853"/>
              <a:gd name="connsiteY135" fmla="*/ 3226351 h 5584740"/>
              <a:gd name="connsiteX136" fmla="*/ 2880366 w 5994853"/>
              <a:gd name="connsiteY136" fmla="*/ 3229908 h 5584740"/>
              <a:gd name="connsiteX137" fmla="*/ 2880366 w 5994853"/>
              <a:gd name="connsiteY137" fmla="*/ 4613008 h 5584740"/>
              <a:gd name="connsiteX138" fmla="*/ 2934762 w 5994853"/>
              <a:gd name="connsiteY138" fmla="*/ 4613008 h 5584740"/>
              <a:gd name="connsiteX139" fmla="*/ 3964512 w 5994853"/>
              <a:gd name="connsiteY139" fmla="*/ 3225326 h 5584740"/>
              <a:gd name="connsiteX140" fmla="*/ 3964512 w 5994853"/>
              <a:gd name="connsiteY140" fmla="*/ 4613008 h 5584740"/>
              <a:gd name="connsiteX141" fmla="*/ 4018909 w 5994853"/>
              <a:gd name="connsiteY141" fmla="*/ 4613008 h 5584740"/>
              <a:gd name="connsiteX142" fmla="*/ 4018909 w 5994853"/>
              <a:gd name="connsiteY142" fmla="*/ 3229671 h 5584740"/>
              <a:gd name="connsiteX143" fmla="*/ 3975035 w 5994853"/>
              <a:gd name="connsiteY143" fmla="*/ 3225803 h 5584740"/>
              <a:gd name="connsiteX144" fmla="*/ 3218041 w 5994853"/>
              <a:gd name="connsiteY144" fmla="*/ 3214135 h 5584740"/>
              <a:gd name="connsiteX145" fmla="*/ 3163644 w 5994853"/>
              <a:gd name="connsiteY145" fmla="*/ 3215776 h 5584740"/>
              <a:gd name="connsiteX146" fmla="*/ 3163645 w 5994853"/>
              <a:gd name="connsiteY146" fmla="*/ 4613008 h 5584740"/>
              <a:gd name="connsiteX147" fmla="*/ 3218041 w 5994853"/>
              <a:gd name="connsiteY147" fmla="*/ 4613008 h 5584740"/>
              <a:gd name="connsiteX148" fmla="*/ 3691767 w 5994853"/>
              <a:gd name="connsiteY148" fmla="*/ 3212991 h 5584740"/>
              <a:gd name="connsiteX149" fmla="*/ 3691768 w 5994853"/>
              <a:gd name="connsiteY149" fmla="*/ 4613008 h 5584740"/>
              <a:gd name="connsiteX150" fmla="*/ 3746165 w 5994853"/>
              <a:gd name="connsiteY150" fmla="*/ 4613008 h 5584740"/>
              <a:gd name="connsiteX151" fmla="*/ 3746164 w 5994853"/>
              <a:gd name="connsiteY151" fmla="*/ 3215451 h 5584740"/>
              <a:gd name="connsiteX152" fmla="*/ 3432946 w 5994853"/>
              <a:gd name="connsiteY152" fmla="*/ 3210469 h 5584740"/>
              <a:gd name="connsiteX153" fmla="*/ 3432946 w 5994853"/>
              <a:gd name="connsiteY153" fmla="*/ 4613008 h 5584740"/>
              <a:gd name="connsiteX154" fmla="*/ 3487343 w 5994853"/>
              <a:gd name="connsiteY154" fmla="*/ 4613008 h 5584740"/>
              <a:gd name="connsiteX155" fmla="*/ 3487343 w 5994853"/>
              <a:gd name="connsiteY155" fmla="*/ 3210811 h 5584740"/>
              <a:gd name="connsiteX156" fmla="*/ 3561743 w 5994853"/>
              <a:gd name="connsiteY156" fmla="*/ 3166583 h 5584740"/>
              <a:gd name="connsiteX157" fmla="*/ 5471138 w 5994853"/>
              <a:gd name="connsiteY157" fmla="*/ 3535035 h 5584740"/>
              <a:gd name="connsiteX158" fmla="*/ 5471138 w 5994853"/>
              <a:gd name="connsiteY158" fmla="*/ 4692859 h 5584740"/>
              <a:gd name="connsiteX159" fmla="*/ 1045534 w 5994853"/>
              <a:gd name="connsiteY159" fmla="*/ 4692859 h 5584740"/>
              <a:gd name="connsiteX160" fmla="*/ 1045534 w 5994853"/>
              <a:gd name="connsiteY160" fmla="*/ 3535034 h 5584740"/>
              <a:gd name="connsiteX161" fmla="*/ 3561743 w 5994853"/>
              <a:gd name="connsiteY161" fmla="*/ 3166583 h 5584740"/>
              <a:gd name="connsiteX162" fmla="*/ 2716315 w 5994853"/>
              <a:gd name="connsiteY162" fmla="*/ 552027 h 5584740"/>
              <a:gd name="connsiteX163" fmla="*/ 2840722 w 5994853"/>
              <a:gd name="connsiteY163" fmla="*/ 593690 h 5584740"/>
              <a:gd name="connsiteX164" fmla="*/ 2955866 w 5994853"/>
              <a:gd name="connsiteY164" fmla="*/ 635926 h 5584740"/>
              <a:gd name="connsiteX165" fmla="*/ 2955865 w 5994853"/>
              <a:gd name="connsiteY165" fmla="*/ 3153256 h 5584740"/>
              <a:gd name="connsiteX166" fmla="*/ 2813806 w 5994853"/>
              <a:gd name="connsiteY166" fmla="*/ 3162805 h 5584740"/>
              <a:gd name="connsiteX167" fmla="*/ 2716315 w 5994853"/>
              <a:gd name="connsiteY167" fmla="*/ 3172750 h 5584740"/>
              <a:gd name="connsiteX168" fmla="*/ 1498602 w 5994853"/>
              <a:gd name="connsiteY168" fmla="*/ 462370 h 5584740"/>
              <a:gd name="connsiteX169" fmla="*/ 1498602 w 5994853"/>
              <a:gd name="connsiteY169" fmla="*/ 3362150 h 5584740"/>
              <a:gd name="connsiteX170" fmla="*/ 1494722 w 5994853"/>
              <a:gd name="connsiteY170" fmla="*/ 3363014 h 5584740"/>
              <a:gd name="connsiteX171" fmla="*/ 1246247 w 5994853"/>
              <a:gd name="connsiteY171" fmla="*/ 3428061 h 5584740"/>
              <a:gd name="connsiteX172" fmla="*/ 1239089 w 5994853"/>
              <a:gd name="connsiteY172" fmla="*/ 3430299 h 5584740"/>
              <a:gd name="connsiteX173" fmla="*/ 1239089 w 5994853"/>
              <a:gd name="connsiteY173" fmla="*/ 493836 h 5584740"/>
              <a:gd name="connsiteX174" fmla="*/ 1309648 w 5994853"/>
              <a:gd name="connsiteY174" fmla="*/ 485668 h 5584740"/>
              <a:gd name="connsiteX175" fmla="*/ 1430052 w 5994853"/>
              <a:gd name="connsiteY175" fmla="*/ 470762 h 5584740"/>
              <a:gd name="connsiteX176" fmla="*/ 2197289 w 5994853"/>
              <a:gd name="connsiteY176" fmla="*/ 434653 h 5584740"/>
              <a:gd name="connsiteX177" fmla="*/ 2232107 w 5994853"/>
              <a:gd name="connsiteY177" fmla="*/ 437331 h 5584740"/>
              <a:gd name="connsiteX178" fmla="*/ 2569031 w 5994853"/>
              <a:gd name="connsiteY178" fmla="*/ 507548 h 5584740"/>
              <a:gd name="connsiteX179" fmla="*/ 2666407 w 5994853"/>
              <a:gd name="connsiteY179" fmla="*/ 536531 h 5584740"/>
              <a:gd name="connsiteX180" fmla="*/ 2666408 w 5994853"/>
              <a:gd name="connsiteY180" fmla="*/ 3177840 h 5584740"/>
              <a:gd name="connsiteX181" fmla="*/ 2519675 w 5994853"/>
              <a:gd name="connsiteY181" fmla="*/ 3192808 h 5584740"/>
              <a:gd name="connsiteX182" fmla="*/ 2486745 w 5994853"/>
              <a:gd name="connsiteY182" fmla="*/ 3195672 h 5584740"/>
              <a:gd name="connsiteX183" fmla="*/ 2480535 w 5994853"/>
              <a:gd name="connsiteY183" fmla="*/ 3196801 h 5584740"/>
              <a:gd name="connsiteX184" fmla="*/ 2450501 w 5994853"/>
              <a:gd name="connsiteY184" fmla="*/ 3199864 h 5584740"/>
              <a:gd name="connsiteX185" fmla="*/ 2197289 w 5994853"/>
              <a:gd name="connsiteY185" fmla="*/ 3234297 h 5584740"/>
              <a:gd name="connsiteX186" fmla="*/ 1939909 w 5994853"/>
              <a:gd name="connsiteY186" fmla="*/ 422120 h 5584740"/>
              <a:gd name="connsiteX187" fmla="*/ 2035117 w 5994853"/>
              <a:gd name="connsiteY187" fmla="*/ 422175 h 5584740"/>
              <a:gd name="connsiteX188" fmla="*/ 2147382 w 5994853"/>
              <a:gd name="connsiteY188" fmla="*/ 430812 h 5584740"/>
              <a:gd name="connsiteX189" fmla="*/ 2147382 w 5994853"/>
              <a:gd name="connsiteY189" fmla="*/ 3241082 h 5584740"/>
              <a:gd name="connsiteX190" fmla="*/ 2104472 w 5994853"/>
              <a:gd name="connsiteY190" fmla="*/ 3246919 h 5584740"/>
              <a:gd name="connsiteX191" fmla="*/ 1634488 w 5994853"/>
              <a:gd name="connsiteY191" fmla="*/ 3331866 h 5584740"/>
              <a:gd name="connsiteX192" fmla="*/ 1548508 w 5994853"/>
              <a:gd name="connsiteY192" fmla="*/ 3351027 h 5584740"/>
              <a:gd name="connsiteX193" fmla="*/ 1548508 w 5994853"/>
              <a:gd name="connsiteY193" fmla="*/ 456262 h 5584740"/>
              <a:gd name="connsiteX194" fmla="*/ 1647426 w 5994853"/>
              <a:gd name="connsiteY194" fmla="*/ 444153 h 5584740"/>
              <a:gd name="connsiteX195" fmla="*/ 1939909 w 5994853"/>
              <a:gd name="connsiteY195" fmla="*/ 422120 h 5584740"/>
              <a:gd name="connsiteX196" fmla="*/ 2995599 w 5994853"/>
              <a:gd name="connsiteY196" fmla="*/ 415462 h 5584740"/>
              <a:gd name="connsiteX197" fmla="*/ 3020307 w 5994853"/>
              <a:gd name="connsiteY197" fmla="*/ 415462 h 5584740"/>
              <a:gd name="connsiteX198" fmla="*/ 3020307 w 5994853"/>
              <a:gd name="connsiteY198" fmla="*/ 568827 h 5584740"/>
              <a:gd name="connsiteX199" fmla="*/ 3011558 w 5994853"/>
              <a:gd name="connsiteY199" fmla="*/ 568827 h 5584740"/>
              <a:gd name="connsiteX200" fmla="*/ 3011667 w 5994853"/>
              <a:gd name="connsiteY200" fmla="*/ 569235 h 5584740"/>
              <a:gd name="connsiteX201" fmla="*/ 2904317 w 5994853"/>
              <a:gd name="connsiteY201" fmla="*/ 598054 h 5584740"/>
              <a:gd name="connsiteX202" fmla="*/ 2857593 w 5994853"/>
              <a:gd name="connsiteY202" fmla="*/ 585015 h 5584740"/>
              <a:gd name="connsiteX203" fmla="*/ 2995599 w 5994853"/>
              <a:gd name="connsiteY203" fmla="*/ 547965 h 5584740"/>
              <a:gd name="connsiteX204" fmla="*/ 2995599 w 5994853"/>
              <a:gd name="connsiteY204" fmla="*/ 440172 h 5584740"/>
              <a:gd name="connsiteX205" fmla="*/ 2654645 w 5994853"/>
              <a:gd name="connsiteY205" fmla="*/ 440171 h 5584740"/>
              <a:gd name="connsiteX206" fmla="*/ 2694690 w 5994853"/>
              <a:gd name="connsiteY206" fmla="*/ 415463 h 5584740"/>
              <a:gd name="connsiteX207" fmla="*/ 2995599 w 5994853"/>
              <a:gd name="connsiteY207" fmla="*/ 415462 h 5584740"/>
              <a:gd name="connsiteX208" fmla="*/ 993285 w 5994853"/>
              <a:gd name="connsiteY208" fmla="*/ 329650 h 5584740"/>
              <a:gd name="connsiteX209" fmla="*/ 1209144 w 5994853"/>
              <a:gd name="connsiteY209" fmla="*/ 400922 h 5584740"/>
              <a:gd name="connsiteX210" fmla="*/ 1209144 w 5994853"/>
              <a:gd name="connsiteY210" fmla="*/ 3451239 h 5584740"/>
              <a:gd name="connsiteX211" fmla="*/ 1119884 w 5994853"/>
              <a:gd name="connsiteY211" fmla="*/ 3479088 h 5584740"/>
              <a:gd name="connsiteX212" fmla="*/ 1018410 w 5994853"/>
              <a:gd name="connsiteY212" fmla="*/ 3518035 h 5584740"/>
              <a:gd name="connsiteX213" fmla="*/ 1018410 w 5994853"/>
              <a:gd name="connsiteY213" fmla="*/ 4718357 h 5584740"/>
              <a:gd name="connsiteX214" fmla="*/ 1209144 w 5994853"/>
              <a:gd name="connsiteY214" fmla="*/ 4718357 h 5584740"/>
              <a:gd name="connsiteX215" fmla="*/ 1209144 w 5994853"/>
              <a:gd name="connsiteY215" fmla="*/ 4917342 h 5584740"/>
              <a:gd name="connsiteX216" fmla="*/ 929907 w 5994853"/>
              <a:gd name="connsiteY216" fmla="*/ 4917342 h 5584740"/>
              <a:gd name="connsiteX217" fmla="*/ 754759 w 5994853"/>
              <a:gd name="connsiteY217" fmla="*/ 5023275 h 5584740"/>
              <a:gd name="connsiteX218" fmla="*/ 740025 w 5994853"/>
              <a:gd name="connsiteY218" fmla="*/ 5028556 h 5584740"/>
              <a:gd name="connsiteX219" fmla="*/ 740025 w 5994853"/>
              <a:gd name="connsiteY219" fmla="*/ 400922 h 5584740"/>
              <a:gd name="connsiteX220" fmla="*/ 993285 w 5994853"/>
              <a:gd name="connsiteY220" fmla="*/ 329650 h 5584740"/>
              <a:gd name="connsiteX221" fmla="*/ 1532811 w 5994853"/>
              <a:gd name="connsiteY221" fmla="*/ 329213 h 5584740"/>
              <a:gd name="connsiteX222" fmla="*/ 1621610 w 5994853"/>
              <a:gd name="connsiteY222" fmla="*/ 431241 h 5584740"/>
              <a:gd name="connsiteX223" fmla="*/ 1532811 w 5994853"/>
              <a:gd name="connsiteY223" fmla="*/ 442829 h 5584740"/>
              <a:gd name="connsiteX224" fmla="*/ 1052089 w 5994853"/>
              <a:gd name="connsiteY224" fmla="*/ 250347 h 5584740"/>
              <a:gd name="connsiteX225" fmla="*/ 1519758 w 5994853"/>
              <a:gd name="connsiteY225" fmla="*/ 343125 h 5584740"/>
              <a:gd name="connsiteX226" fmla="*/ 1518657 w 5994853"/>
              <a:gd name="connsiteY226" fmla="*/ 369351 h 5584740"/>
              <a:gd name="connsiteX227" fmla="*/ 1075954 w 5994853"/>
              <a:gd name="connsiteY227" fmla="*/ 280748 h 5584740"/>
              <a:gd name="connsiteX228" fmla="*/ 1074303 w 5994853"/>
              <a:gd name="connsiteY228" fmla="*/ 331787 h 5584740"/>
              <a:gd name="connsiteX229" fmla="*/ 1048353 w 5994853"/>
              <a:gd name="connsiteY229" fmla="*/ 323857 h 5584740"/>
              <a:gd name="connsiteX230" fmla="*/ 1051496 w 5994853"/>
              <a:gd name="connsiteY230" fmla="*/ 275881 h 5584740"/>
              <a:gd name="connsiteX231" fmla="*/ 2733444 w 5994853"/>
              <a:gd name="connsiteY231" fmla="*/ 186177 h 5584740"/>
              <a:gd name="connsiteX232" fmla="*/ 2732157 w 5994853"/>
              <a:gd name="connsiteY232" fmla="*/ 273390 h 5584740"/>
              <a:gd name="connsiteX233" fmla="*/ 2803015 w 5994853"/>
              <a:gd name="connsiteY233" fmla="*/ 299123 h 5584740"/>
              <a:gd name="connsiteX234" fmla="*/ 2799154 w 5994853"/>
              <a:gd name="connsiteY234" fmla="*/ 219633 h 5584740"/>
              <a:gd name="connsiteX235" fmla="*/ 2713107 w 5994853"/>
              <a:gd name="connsiteY235" fmla="*/ 149832 h 5584740"/>
              <a:gd name="connsiteX236" fmla="*/ 2715440 w 5994853"/>
              <a:gd name="connsiteY236" fmla="*/ 154107 h 5584740"/>
              <a:gd name="connsiteX237" fmla="*/ 2715503 w 5994853"/>
              <a:gd name="connsiteY237" fmla="*/ 151860 h 5584740"/>
              <a:gd name="connsiteX238" fmla="*/ 2818451 w 5994853"/>
              <a:gd name="connsiteY238" fmla="*/ 211060 h 5584740"/>
              <a:gd name="connsiteX239" fmla="*/ 2822271 w 5994853"/>
              <a:gd name="connsiteY239" fmla="*/ 327756 h 5584740"/>
              <a:gd name="connsiteX240" fmla="*/ 2822318 w 5994853"/>
              <a:gd name="connsiteY240" fmla="*/ 327843 h 5584740"/>
              <a:gd name="connsiteX241" fmla="*/ 2822274 w 5994853"/>
              <a:gd name="connsiteY241" fmla="*/ 327867 h 5584740"/>
              <a:gd name="connsiteX242" fmla="*/ 2822318 w 5994853"/>
              <a:gd name="connsiteY242" fmla="*/ 329213 h 5584740"/>
              <a:gd name="connsiteX243" fmla="*/ 2820806 w 5994853"/>
              <a:gd name="connsiteY243" fmla="*/ 328668 h 5584740"/>
              <a:gd name="connsiteX244" fmla="*/ 2539125 w 5994853"/>
              <a:gd name="connsiteY244" fmla="*/ 482380 h 5584740"/>
              <a:gd name="connsiteX245" fmla="*/ 2503237 w 5994853"/>
              <a:gd name="connsiteY245" fmla="*/ 473817 h 5584740"/>
              <a:gd name="connsiteX246" fmla="*/ 2789741 w 5994853"/>
              <a:gd name="connsiteY246" fmla="*/ 317472 h 5584740"/>
              <a:gd name="connsiteX247" fmla="*/ 2724813 w 5994853"/>
              <a:gd name="connsiteY247" fmla="*/ 294073 h 5584740"/>
              <a:gd name="connsiteX248" fmla="*/ 2426164 w 5994853"/>
              <a:gd name="connsiteY248" fmla="*/ 457044 h 5584740"/>
              <a:gd name="connsiteX249" fmla="*/ 2388234 w 5994853"/>
              <a:gd name="connsiteY249" fmla="*/ 449594 h 5584740"/>
              <a:gd name="connsiteX250" fmla="*/ 2712108 w 5994853"/>
              <a:gd name="connsiteY250" fmla="*/ 272857 h 5584740"/>
              <a:gd name="connsiteX251" fmla="*/ 2714795 w 5994853"/>
              <a:gd name="connsiteY251" fmla="*/ 177058 h 5584740"/>
              <a:gd name="connsiteX252" fmla="*/ 2290787 w 5994853"/>
              <a:gd name="connsiteY252" fmla="*/ 408438 h 5584740"/>
              <a:gd name="connsiteX253" fmla="*/ 2290787 w 5994853"/>
              <a:gd name="connsiteY253" fmla="*/ 431753 h 5584740"/>
              <a:gd name="connsiteX254" fmla="*/ 2266078 w 5994853"/>
              <a:gd name="connsiteY254" fmla="*/ 427984 h 5584740"/>
              <a:gd name="connsiteX255" fmla="*/ 2266079 w 5994853"/>
              <a:gd name="connsiteY255" fmla="*/ 396906 h 5584740"/>
              <a:gd name="connsiteX256" fmla="*/ 2267789 w 5994853"/>
              <a:gd name="connsiteY256" fmla="*/ 396906 h 5584740"/>
              <a:gd name="connsiteX257" fmla="*/ 2266078 w 5994853"/>
              <a:gd name="connsiteY257" fmla="*/ 393773 h 5584740"/>
              <a:gd name="connsiteX258" fmla="*/ 1532811 w 5994853"/>
              <a:gd name="connsiteY258" fmla="*/ 77218 h 5584740"/>
              <a:gd name="connsiteX259" fmla="*/ 1442726 w 5994853"/>
              <a:gd name="connsiteY259" fmla="*/ 77218 h 5584740"/>
              <a:gd name="connsiteX260" fmla="*/ 1442726 w 5994853"/>
              <a:gd name="connsiteY260" fmla="*/ 171164 h 5584740"/>
              <a:gd name="connsiteX261" fmla="*/ 1532811 w 5994853"/>
              <a:gd name="connsiteY261" fmla="*/ 171164 h 5584740"/>
              <a:gd name="connsiteX262" fmla="*/ 2258642 w 5994853"/>
              <a:gd name="connsiteY262" fmla="*/ 66922 h 5584740"/>
              <a:gd name="connsiteX263" fmla="*/ 2454256 w 5994853"/>
              <a:gd name="connsiteY263" fmla="*/ 180172 h 5584740"/>
              <a:gd name="connsiteX264" fmla="*/ 2454255 w 5994853"/>
              <a:gd name="connsiteY264" fmla="*/ 267683 h 5584740"/>
              <a:gd name="connsiteX265" fmla="*/ 2249634 w 5994853"/>
              <a:gd name="connsiteY265" fmla="*/ 384794 h 5584740"/>
              <a:gd name="connsiteX266" fmla="*/ 2249633 w 5994853"/>
              <a:gd name="connsiteY266" fmla="*/ 424690 h 5584740"/>
              <a:gd name="connsiteX267" fmla="*/ 2180139 w 5994853"/>
              <a:gd name="connsiteY267" fmla="*/ 418254 h 5584740"/>
              <a:gd name="connsiteX268" fmla="*/ 2257355 w 5994853"/>
              <a:gd name="connsiteY268" fmla="*/ 146712 h 5584740"/>
              <a:gd name="connsiteX269" fmla="*/ 1422134 w 5994853"/>
              <a:gd name="connsiteY269" fmla="*/ 55340 h 5584740"/>
              <a:gd name="connsiteX270" fmla="*/ 1443631 w 5994853"/>
              <a:gd name="connsiteY270" fmla="*/ 55340 h 5584740"/>
              <a:gd name="connsiteX271" fmla="*/ 1532810 w 5994853"/>
              <a:gd name="connsiteY271" fmla="*/ 55340 h 5584740"/>
              <a:gd name="connsiteX272" fmla="*/ 1558549 w 5994853"/>
              <a:gd name="connsiteY272" fmla="*/ 55340 h 5584740"/>
              <a:gd name="connsiteX273" fmla="*/ 1559261 w 5994853"/>
              <a:gd name="connsiteY273" fmla="*/ 55340 h 5584740"/>
              <a:gd name="connsiteX274" fmla="*/ 1843416 w 5994853"/>
              <a:gd name="connsiteY274" fmla="*/ 360514 h 5584740"/>
              <a:gd name="connsiteX275" fmla="*/ 1843416 w 5994853"/>
              <a:gd name="connsiteY275" fmla="*/ 358914 h 5584740"/>
              <a:gd name="connsiteX276" fmla="*/ 1862690 w 5994853"/>
              <a:gd name="connsiteY276" fmla="*/ 381150 h 5584740"/>
              <a:gd name="connsiteX277" fmla="*/ 1862690 w 5994853"/>
              <a:gd name="connsiteY277" fmla="*/ 381214 h 5584740"/>
              <a:gd name="connsiteX278" fmla="*/ 1863497 w 5994853"/>
              <a:gd name="connsiteY278" fmla="*/ 382080 h 5584740"/>
              <a:gd name="connsiteX279" fmla="*/ 1866966 w 5994853"/>
              <a:gd name="connsiteY279" fmla="*/ 386083 h 5584740"/>
              <a:gd name="connsiteX280" fmla="*/ 1866324 w 5994853"/>
              <a:gd name="connsiteY280" fmla="*/ 409407 h 5584740"/>
              <a:gd name="connsiteX281" fmla="*/ 1862774 w 5994853"/>
              <a:gd name="connsiteY281" fmla="*/ 409712 h 5584740"/>
              <a:gd name="connsiteX282" fmla="*/ 1862691 w 5994853"/>
              <a:gd name="connsiteY282" fmla="*/ 409622 h 5584740"/>
              <a:gd name="connsiteX283" fmla="*/ 1862690 w 5994853"/>
              <a:gd name="connsiteY283" fmla="*/ 410964 h 5584740"/>
              <a:gd name="connsiteX284" fmla="*/ 1843416 w 5994853"/>
              <a:gd name="connsiteY284" fmla="*/ 411988 h 5584740"/>
              <a:gd name="connsiteX285" fmla="*/ 1843416 w 5994853"/>
              <a:gd name="connsiteY285" fmla="*/ 388921 h 5584740"/>
              <a:gd name="connsiteX286" fmla="*/ 1558549 w 5994853"/>
              <a:gd name="connsiteY286" fmla="*/ 82983 h 5584740"/>
              <a:gd name="connsiteX287" fmla="*/ 1558549 w 5994853"/>
              <a:gd name="connsiteY287" fmla="*/ 178759 h 5584740"/>
              <a:gd name="connsiteX288" fmla="*/ 1781221 w 5994853"/>
              <a:gd name="connsiteY288" fmla="*/ 417900 h 5584740"/>
              <a:gd name="connsiteX289" fmla="*/ 1757668 w 5994853"/>
              <a:gd name="connsiteY289" fmla="*/ 421013 h 5584740"/>
              <a:gd name="connsiteX290" fmla="*/ 1547796 w 5994853"/>
              <a:gd name="connsiteY290" fmla="*/ 195616 h 5584740"/>
              <a:gd name="connsiteX291" fmla="*/ 1447735 w 5994853"/>
              <a:gd name="connsiteY291" fmla="*/ 195616 h 5584740"/>
              <a:gd name="connsiteX292" fmla="*/ 1667908 w 5994853"/>
              <a:gd name="connsiteY292" fmla="*/ 432074 h 5584740"/>
              <a:gd name="connsiteX293" fmla="*/ 1644283 w 5994853"/>
              <a:gd name="connsiteY293" fmla="*/ 435110 h 5584740"/>
              <a:gd name="connsiteX294" fmla="*/ 1422135 w 5994853"/>
              <a:gd name="connsiteY294" fmla="*/ 196530 h 5584740"/>
              <a:gd name="connsiteX295" fmla="*/ 1422135 w 5994853"/>
              <a:gd name="connsiteY295" fmla="*/ 195616 h 5584740"/>
              <a:gd name="connsiteX296" fmla="*/ 1422135 w 5994853"/>
              <a:gd name="connsiteY296" fmla="*/ 168122 h 5584740"/>
              <a:gd name="connsiteX297" fmla="*/ 1422135 w 5994853"/>
              <a:gd name="connsiteY297" fmla="*/ 60660 h 5584740"/>
              <a:gd name="connsiteX298" fmla="*/ 1971902 w 5994853"/>
              <a:gd name="connsiteY298" fmla="*/ 36335 h 5584740"/>
              <a:gd name="connsiteX299" fmla="*/ 2073323 w 5994853"/>
              <a:gd name="connsiteY299" fmla="*/ 41184 h 5584740"/>
              <a:gd name="connsiteX300" fmla="*/ 1978091 w 5994853"/>
              <a:gd name="connsiteY300" fmla="*/ 377074 h 5584740"/>
              <a:gd name="connsiteX301" fmla="*/ 1980664 w 5994853"/>
              <a:gd name="connsiteY301" fmla="*/ 405386 h 5584740"/>
              <a:gd name="connsiteX302" fmla="*/ 1886718 w 5994853"/>
              <a:gd name="connsiteY302" fmla="*/ 409246 h 5584740"/>
              <a:gd name="connsiteX303" fmla="*/ 1885432 w 5994853"/>
              <a:gd name="connsiteY303" fmla="*/ 373212 h 5584740"/>
              <a:gd name="connsiteX304" fmla="*/ 1656357 w 5994853"/>
              <a:gd name="connsiteY304" fmla="*/ 126121 h 5584740"/>
              <a:gd name="connsiteX305" fmla="*/ 1971902 w 5994853"/>
              <a:gd name="connsiteY305" fmla="*/ 36335 h 5584740"/>
              <a:gd name="connsiteX306" fmla="*/ 2128661 w 5994853"/>
              <a:gd name="connsiteY306" fmla="*/ 23167 h 5584740"/>
              <a:gd name="connsiteX307" fmla="*/ 2128661 w 5994853"/>
              <a:gd name="connsiteY307" fmla="*/ 108105 h 5584740"/>
              <a:gd name="connsiteX308" fmla="*/ 2225182 w 5994853"/>
              <a:gd name="connsiteY308" fmla="*/ 108105 h 5584740"/>
              <a:gd name="connsiteX309" fmla="*/ 2225182 w 5994853"/>
              <a:gd name="connsiteY309" fmla="*/ 23167 h 5584740"/>
              <a:gd name="connsiteX310" fmla="*/ 2106072 w 5994853"/>
              <a:gd name="connsiteY310" fmla="*/ 0 h 5584740"/>
              <a:gd name="connsiteX311" fmla="*/ 2106074 w 5994853"/>
              <a:gd name="connsiteY311" fmla="*/ 2 h 5584740"/>
              <a:gd name="connsiteX312" fmla="*/ 2242488 w 5994853"/>
              <a:gd name="connsiteY312" fmla="*/ 2 h 5584740"/>
              <a:gd name="connsiteX313" fmla="*/ 2242488 w 5994853"/>
              <a:gd name="connsiteY313" fmla="*/ 140401 h 5584740"/>
              <a:gd name="connsiteX314" fmla="*/ 2241413 w 5994853"/>
              <a:gd name="connsiteY314" fmla="*/ 140401 h 5584740"/>
              <a:gd name="connsiteX315" fmla="*/ 2165700 w 5994853"/>
              <a:gd name="connsiteY315" fmla="*/ 417616 h 5584740"/>
              <a:gd name="connsiteX316" fmla="*/ 2140749 w 5994853"/>
              <a:gd name="connsiteY316" fmla="*/ 415187 h 5584740"/>
              <a:gd name="connsiteX317" fmla="*/ 2215800 w 5994853"/>
              <a:gd name="connsiteY317" fmla="*/ 140401 h 5584740"/>
              <a:gd name="connsiteX318" fmla="*/ 2125865 w 5994853"/>
              <a:gd name="connsiteY318" fmla="*/ 140401 h 5584740"/>
              <a:gd name="connsiteX319" fmla="*/ 2052350 w 5994853"/>
              <a:gd name="connsiteY319" fmla="*/ 409567 h 5584740"/>
              <a:gd name="connsiteX320" fmla="*/ 2027003 w 5994853"/>
              <a:gd name="connsiteY320" fmla="*/ 408590 h 5584740"/>
              <a:gd name="connsiteX321" fmla="*/ 2106073 w 5994853"/>
              <a:gd name="connsiteY321" fmla="*/ 119085 h 5584740"/>
              <a:gd name="connsiteX322" fmla="*/ 2106073 w 5994853"/>
              <a:gd name="connsiteY322" fmla="*/ 106973 h 5584740"/>
              <a:gd name="connsiteX323" fmla="*/ 2026663 w 5994853"/>
              <a:gd name="connsiteY323" fmla="*/ 397725 h 5584740"/>
              <a:gd name="connsiteX324" fmla="*/ 2024760 w 5994853"/>
              <a:gd name="connsiteY324" fmla="*/ 397206 h 5584740"/>
              <a:gd name="connsiteX325" fmla="*/ 2024760 w 5994853"/>
              <a:gd name="connsiteY325" fmla="*/ 408503 h 5584740"/>
              <a:gd name="connsiteX326" fmla="*/ 2004143 w 5994853"/>
              <a:gd name="connsiteY326" fmla="*/ 407709 h 5584740"/>
              <a:gd name="connsiteX327" fmla="*/ 2000051 w 5994853"/>
              <a:gd name="connsiteY327" fmla="*/ 407799 h 5584740"/>
              <a:gd name="connsiteX328" fmla="*/ 2000052 w 5994853"/>
              <a:gd name="connsiteY328" fmla="*/ 390457 h 5584740"/>
              <a:gd name="connsiteX329" fmla="*/ 1999475 w 5994853"/>
              <a:gd name="connsiteY329" fmla="*/ 390300 h 5584740"/>
              <a:gd name="connsiteX330" fmla="*/ 2000052 w 5994853"/>
              <a:gd name="connsiteY330" fmla="*/ 388185 h 5584740"/>
              <a:gd name="connsiteX331" fmla="*/ 2000052 w 5994853"/>
              <a:gd name="connsiteY331" fmla="*/ 386021 h 5584740"/>
              <a:gd name="connsiteX332" fmla="*/ 2000642 w 5994853"/>
              <a:gd name="connsiteY332" fmla="*/ 386021 h 558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5994853" h="5584740">
                <a:moveTo>
                  <a:pt x="5038275" y="5093985"/>
                </a:moveTo>
                <a:lnTo>
                  <a:pt x="5038275" y="5154026"/>
                </a:lnTo>
                <a:lnTo>
                  <a:pt x="3966009" y="5154026"/>
                </a:lnTo>
                <a:lnTo>
                  <a:pt x="3966010" y="5209832"/>
                </a:lnTo>
                <a:lnTo>
                  <a:pt x="1999824" y="5209831"/>
                </a:lnTo>
                <a:lnTo>
                  <a:pt x="1999824" y="5555838"/>
                </a:lnTo>
                <a:lnTo>
                  <a:pt x="5339021" y="5555838"/>
                </a:lnTo>
                <a:lnTo>
                  <a:pt x="5339021" y="5093985"/>
                </a:lnTo>
                <a:close/>
                <a:moveTo>
                  <a:pt x="1247004" y="4729121"/>
                </a:moveTo>
                <a:lnTo>
                  <a:pt x="1271712" y="4729121"/>
                </a:lnTo>
                <a:lnTo>
                  <a:pt x="1271712" y="4964666"/>
                </a:lnTo>
                <a:lnTo>
                  <a:pt x="1343992" y="4964666"/>
                </a:lnTo>
                <a:lnTo>
                  <a:pt x="1343992" y="5075511"/>
                </a:lnTo>
                <a:lnTo>
                  <a:pt x="993132" y="5075511"/>
                </a:lnTo>
                <a:lnTo>
                  <a:pt x="994472" y="5078021"/>
                </a:lnTo>
                <a:lnTo>
                  <a:pt x="681639" y="5244832"/>
                </a:lnTo>
                <a:lnTo>
                  <a:pt x="681639" y="5249236"/>
                </a:lnTo>
                <a:lnTo>
                  <a:pt x="488960" y="5249236"/>
                </a:lnTo>
                <a:lnTo>
                  <a:pt x="187305" y="5448161"/>
                </a:lnTo>
                <a:lnTo>
                  <a:pt x="956037" y="5448161"/>
                </a:lnTo>
                <a:lnTo>
                  <a:pt x="956037" y="5358833"/>
                </a:lnTo>
                <a:lnTo>
                  <a:pt x="1085732" y="5358833"/>
                </a:lnTo>
                <a:lnTo>
                  <a:pt x="1325518" y="5186355"/>
                </a:lnTo>
                <a:lnTo>
                  <a:pt x="1330945" y="5187951"/>
                </a:lnTo>
                <a:lnTo>
                  <a:pt x="1330945" y="5178304"/>
                </a:lnTo>
                <a:lnTo>
                  <a:pt x="1441405" y="5178304"/>
                </a:lnTo>
                <a:lnTo>
                  <a:pt x="1708856" y="4955428"/>
                </a:lnTo>
                <a:lnTo>
                  <a:pt x="1708857" y="4955428"/>
                </a:lnTo>
                <a:lnTo>
                  <a:pt x="1999824" y="4955429"/>
                </a:lnTo>
                <a:lnTo>
                  <a:pt x="1999824" y="5033560"/>
                </a:lnTo>
                <a:lnTo>
                  <a:pt x="4742461" y="5033560"/>
                </a:lnTo>
                <a:lnTo>
                  <a:pt x="4742461" y="4729121"/>
                </a:lnTo>
                <a:lnTo>
                  <a:pt x="4776116" y="4729121"/>
                </a:lnTo>
                <a:lnTo>
                  <a:pt x="4776116" y="5033560"/>
                </a:lnTo>
                <a:lnTo>
                  <a:pt x="5468341" y="5033560"/>
                </a:lnTo>
                <a:lnTo>
                  <a:pt x="5468340" y="5093985"/>
                </a:lnTo>
                <a:lnTo>
                  <a:pt x="5399062" y="5093985"/>
                </a:lnTo>
                <a:lnTo>
                  <a:pt x="5399062" y="5555838"/>
                </a:lnTo>
                <a:lnTo>
                  <a:pt x="5994853" y="5555838"/>
                </a:lnTo>
                <a:lnTo>
                  <a:pt x="5994853" y="5580546"/>
                </a:lnTo>
                <a:lnTo>
                  <a:pt x="1999824" y="5580546"/>
                </a:lnTo>
                <a:lnTo>
                  <a:pt x="1999824" y="5583549"/>
                </a:lnTo>
                <a:lnTo>
                  <a:pt x="1790841" y="5583549"/>
                </a:lnTo>
                <a:lnTo>
                  <a:pt x="1790842" y="5584740"/>
                </a:lnTo>
                <a:lnTo>
                  <a:pt x="1499874" y="5584740"/>
                </a:lnTo>
                <a:lnTo>
                  <a:pt x="1499874" y="5539362"/>
                </a:lnTo>
                <a:lnTo>
                  <a:pt x="1330945" y="5539362"/>
                </a:lnTo>
                <a:lnTo>
                  <a:pt x="1330945" y="5535929"/>
                </a:lnTo>
                <a:lnTo>
                  <a:pt x="956037" y="5535929"/>
                </a:lnTo>
                <a:lnTo>
                  <a:pt x="956036" y="5472869"/>
                </a:lnTo>
                <a:lnTo>
                  <a:pt x="1" y="5472869"/>
                </a:lnTo>
                <a:lnTo>
                  <a:pt x="0" y="5463467"/>
                </a:lnTo>
                <a:lnTo>
                  <a:pt x="1" y="5448161"/>
                </a:lnTo>
                <a:lnTo>
                  <a:pt x="0" y="5313055"/>
                </a:lnTo>
                <a:lnTo>
                  <a:pt x="174058" y="5313055"/>
                </a:lnTo>
                <a:lnTo>
                  <a:pt x="460546" y="5124132"/>
                </a:lnTo>
                <a:lnTo>
                  <a:pt x="460546" y="5121696"/>
                </a:lnTo>
                <a:lnTo>
                  <a:pt x="657352" y="5121696"/>
                </a:lnTo>
                <a:lnTo>
                  <a:pt x="923706" y="4979668"/>
                </a:lnTo>
                <a:lnTo>
                  <a:pt x="923707" y="4965463"/>
                </a:lnTo>
                <a:lnTo>
                  <a:pt x="925764" y="4964666"/>
                </a:lnTo>
                <a:lnTo>
                  <a:pt x="1247004" y="4964666"/>
                </a:lnTo>
                <a:close/>
                <a:moveTo>
                  <a:pt x="5335695" y="3509888"/>
                </a:moveTo>
                <a:lnTo>
                  <a:pt x="5335694" y="4613008"/>
                </a:lnTo>
                <a:lnTo>
                  <a:pt x="5390091" y="4613008"/>
                </a:lnTo>
                <a:lnTo>
                  <a:pt x="5390091" y="3535836"/>
                </a:lnTo>
                <a:close/>
                <a:moveTo>
                  <a:pt x="1290131" y="3495717"/>
                </a:moveTo>
                <a:lnTo>
                  <a:pt x="1109333" y="3550742"/>
                </a:lnTo>
                <a:lnTo>
                  <a:pt x="1109333" y="4613008"/>
                </a:lnTo>
                <a:lnTo>
                  <a:pt x="1163729" y="4613008"/>
                </a:lnTo>
                <a:lnTo>
                  <a:pt x="1163729" y="3534187"/>
                </a:lnTo>
                <a:lnTo>
                  <a:pt x="1235734" y="3512274"/>
                </a:lnTo>
                <a:lnTo>
                  <a:pt x="1235734" y="4613008"/>
                </a:lnTo>
                <a:lnTo>
                  <a:pt x="1290131" y="4613008"/>
                </a:lnTo>
                <a:close/>
                <a:moveTo>
                  <a:pt x="1349361" y="3477713"/>
                </a:moveTo>
                <a:lnTo>
                  <a:pt x="1348914" y="3477828"/>
                </a:lnTo>
                <a:lnTo>
                  <a:pt x="1309328" y="3489875"/>
                </a:lnTo>
                <a:lnTo>
                  <a:pt x="1348913" y="3477828"/>
                </a:lnTo>
                <a:close/>
                <a:moveTo>
                  <a:pt x="5225239" y="3464531"/>
                </a:moveTo>
                <a:lnTo>
                  <a:pt x="5225239" y="4613007"/>
                </a:lnTo>
                <a:lnTo>
                  <a:pt x="5279635" y="4613008"/>
                </a:lnTo>
                <a:lnTo>
                  <a:pt x="5279636" y="3483859"/>
                </a:lnTo>
                <a:close/>
                <a:moveTo>
                  <a:pt x="1446972" y="3453199"/>
                </a:moveTo>
                <a:lnTo>
                  <a:pt x="1392576" y="3466861"/>
                </a:lnTo>
                <a:lnTo>
                  <a:pt x="1392576" y="4613008"/>
                </a:lnTo>
                <a:lnTo>
                  <a:pt x="1446972" y="4613008"/>
                </a:lnTo>
                <a:close/>
                <a:moveTo>
                  <a:pt x="5103921" y="3421425"/>
                </a:moveTo>
                <a:lnTo>
                  <a:pt x="5103921" y="4613007"/>
                </a:lnTo>
                <a:lnTo>
                  <a:pt x="5158317" y="4613008"/>
                </a:lnTo>
                <a:lnTo>
                  <a:pt x="5158317" y="3440752"/>
                </a:lnTo>
                <a:close/>
                <a:moveTo>
                  <a:pt x="1598127" y="3415236"/>
                </a:moveTo>
                <a:lnTo>
                  <a:pt x="1543730" y="3428898"/>
                </a:lnTo>
                <a:lnTo>
                  <a:pt x="1543731" y="4613007"/>
                </a:lnTo>
                <a:lnTo>
                  <a:pt x="1598128" y="4613008"/>
                </a:lnTo>
                <a:close/>
                <a:moveTo>
                  <a:pt x="4982603" y="3385664"/>
                </a:moveTo>
                <a:lnTo>
                  <a:pt x="4982603" y="4613008"/>
                </a:lnTo>
                <a:lnTo>
                  <a:pt x="5036999" y="4613007"/>
                </a:lnTo>
                <a:lnTo>
                  <a:pt x="5036999" y="3400087"/>
                </a:lnTo>
                <a:close/>
                <a:moveTo>
                  <a:pt x="1759263" y="3384907"/>
                </a:moveTo>
                <a:lnTo>
                  <a:pt x="1704866" y="3394125"/>
                </a:lnTo>
                <a:lnTo>
                  <a:pt x="1704866" y="4613008"/>
                </a:lnTo>
                <a:lnTo>
                  <a:pt x="1759263" y="4613008"/>
                </a:lnTo>
                <a:close/>
                <a:moveTo>
                  <a:pt x="1963486" y="3350295"/>
                </a:moveTo>
                <a:lnTo>
                  <a:pt x="1909090" y="3359514"/>
                </a:lnTo>
                <a:lnTo>
                  <a:pt x="1909090" y="4613008"/>
                </a:lnTo>
                <a:lnTo>
                  <a:pt x="1963486" y="4613008"/>
                </a:lnTo>
                <a:close/>
                <a:moveTo>
                  <a:pt x="4838773" y="3347528"/>
                </a:moveTo>
                <a:lnTo>
                  <a:pt x="4838772" y="4613008"/>
                </a:lnTo>
                <a:lnTo>
                  <a:pt x="4893169" y="4613008"/>
                </a:lnTo>
                <a:lnTo>
                  <a:pt x="4893169" y="3361951"/>
                </a:lnTo>
                <a:close/>
                <a:moveTo>
                  <a:pt x="2180435" y="3313528"/>
                </a:moveTo>
                <a:lnTo>
                  <a:pt x="2126039" y="3322747"/>
                </a:lnTo>
                <a:lnTo>
                  <a:pt x="2126039" y="4613008"/>
                </a:lnTo>
                <a:lnTo>
                  <a:pt x="2180435" y="4613008"/>
                </a:lnTo>
                <a:close/>
                <a:moveTo>
                  <a:pt x="4656629" y="3310677"/>
                </a:moveTo>
                <a:lnTo>
                  <a:pt x="4656629" y="4613008"/>
                </a:lnTo>
                <a:lnTo>
                  <a:pt x="4711025" y="4613007"/>
                </a:lnTo>
                <a:lnTo>
                  <a:pt x="4711025" y="3321266"/>
                </a:lnTo>
                <a:close/>
                <a:moveTo>
                  <a:pt x="4447287" y="3276047"/>
                </a:moveTo>
                <a:lnTo>
                  <a:pt x="4447286" y="4613008"/>
                </a:lnTo>
                <a:lnTo>
                  <a:pt x="4501683" y="4613008"/>
                </a:lnTo>
                <a:lnTo>
                  <a:pt x="4501683" y="3283501"/>
                </a:lnTo>
                <a:close/>
                <a:moveTo>
                  <a:pt x="2414200" y="3273911"/>
                </a:moveTo>
                <a:lnTo>
                  <a:pt x="2359804" y="3283129"/>
                </a:lnTo>
                <a:lnTo>
                  <a:pt x="2359804" y="4613008"/>
                </a:lnTo>
                <a:lnTo>
                  <a:pt x="2414200" y="4613008"/>
                </a:lnTo>
                <a:close/>
                <a:moveTo>
                  <a:pt x="4219498" y="3247353"/>
                </a:moveTo>
                <a:lnTo>
                  <a:pt x="4219499" y="4613008"/>
                </a:lnTo>
                <a:lnTo>
                  <a:pt x="4273895" y="4613008"/>
                </a:lnTo>
                <a:lnTo>
                  <a:pt x="4273895" y="3252288"/>
                </a:lnTo>
                <a:lnTo>
                  <a:pt x="4271052" y="3251898"/>
                </a:lnTo>
                <a:close/>
                <a:moveTo>
                  <a:pt x="2672094" y="3245283"/>
                </a:moveTo>
                <a:lnTo>
                  <a:pt x="2617697" y="3250749"/>
                </a:lnTo>
                <a:lnTo>
                  <a:pt x="2617697" y="4613008"/>
                </a:lnTo>
                <a:lnTo>
                  <a:pt x="2672094" y="4613008"/>
                </a:lnTo>
                <a:close/>
                <a:moveTo>
                  <a:pt x="2934762" y="3226351"/>
                </a:moveTo>
                <a:lnTo>
                  <a:pt x="2880366" y="3229908"/>
                </a:lnTo>
                <a:lnTo>
                  <a:pt x="2880366" y="4613008"/>
                </a:lnTo>
                <a:lnTo>
                  <a:pt x="2934762" y="4613008"/>
                </a:lnTo>
                <a:close/>
                <a:moveTo>
                  <a:pt x="3964512" y="3225326"/>
                </a:moveTo>
                <a:lnTo>
                  <a:pt x="3964512" y="4613008"/>
                </a:lnTo>
                <a:lnTo>
                  <a:pt x="4018909" y="4613008"/>
                </a:lnTo>
                <a:lnTo>
                  <a:pt x="4018909" y="3229671"/>
                </a:lnTo>
                <a:lnTo>
                  <a:pt x="3975035" y="3225803"/>
                </a:lnTo>
                <a:close/>
                <a:moveTo>
                  <a:pt x="3218041" y="3214135"/>
                </a:moveTo>
                <a:lnTo>
                  <a:pt x="3163644" y="3215776"/>
                </a:lnTo>
                <a:lnTo>
                  <a:pt x="3163645" y="4613008"/>
                </a:lnTo>
                <a:lnTo>
                  <a:pt x="3218041" y="4613008"/>
                </a:lnTo>
                <a:close/>
                <a:moveTo>
                  <a:pt x="3691767" y="3212991"/>
                </a:moveTo>
                <a:lnTo>
                  <a:pt x="3691768" y="4613008"/>
                </a:lnTo>
                <a:lnTo>
                  <a:pt x="3746165" y="4613008"/>
                </a:lnTo>
                <a:lnTo>
                  <a:pt x="3746164" y="3215451"/>
                </a:lnTo>
                <a:close/>
                <a:moveTo>
                  <a:pt x="3432946" y="3210469"/>
                </a:moveTo>
                <a:lnTo>
                  <a:pt x="3432946" y="4613008"/>
                </a:lnTo>
                <a:lnTo>
                  <a:pt x="3487343" y="4613008"/>
                </a:lnTo>
                <a:lnTo>
                  <a:pt x="3487343" y="3210811"/>
                </a:lnTo>
                <a:close/>
                <a:moveTo>
                  <a:pt x="3561743" y="3166583"/>
                </a:moveTo>
                <a:cubicBezTo>
                  <a:pt x="4336318" y="3159495"/>
                  <a:pt x="5074799" y="3255570"/>
                  <a:pt x="5471138" y="3535035"/>
                </a:cubicBezTo>
                <a:lnTo>
                  <a:pt x="5471138" y="4692859"/>
                </a:lnTo>
                <a:lnTo>
                  <a:pt x="1045534" y="4692859"/>
                </a:lnTo>
                <a:lnTo>
                  <a:pt x="1045534" y="3535034"/>
                </a:lnTo>
                <a:cubicBezTo>
                  <a:pt x="1510306" y="3355347"/>
                  <a:pt x="2565859" y="3175696"/>
                  <a:pt x="3561743" y="3166583"/>
                </a:cubicBezTo>
                <a:close/>
                <a:moveTo>
                  <a:pt x="2716315" y="552027"/>
                </a:moveTo>
                <a:lnTo>
                  <a:pt x="2840722" y="593690"/>
                </a:lnTo>
                <a:lnTo>
                  <a:pt x="2955866" y="635926"/>
                </a:lnTo>
                <a:lnTo>
                  <a:pt x="2955865" y="3153256"/>
                </a:lnTo>
                <a:lnTo>
                  <a:pt x="2813806" y="3162805"/>
                </a:lnTo>
                <a:lnTo>
                  <a:pt x="2716315" y="3172750"/>
                </a:lnTo>
                <a:close/>
                <a:moveTo>
                  <a:pt x="1498602" y="462370"/>
                </a:moveTo>
                <a:lnTo>
                  <a:pt x="1498602" y="3362150"/>
                </a:lnTo>
                <a:lnTo>
                  <a:pt x="1494722" y="3363014"/>
                </a:lnTo>
                <a:cubicBezTo>
                  <a:pt x="1404783" y="3384141"/>
                  <a:pt x="1321534" y="3405934"/>
                  <a:pt x="1246247" y="3428061"/>
                </a:cubicBezTo>
                <a:lnTo>
                  <a:pt x="1239089" y="3430299"/>
                </a:lnTo>
                <a:lnTo>
                  <a:pt x="1239089" y="493836"/>
                </a:lnTo>
                <a:lnTo>
                  <a:pt x="1309648" y="485668"/>
                </a:lnTo>
                <a:cubicBezTo>
                  <a:pt x="1351362" y="480632"/>
                  <a:pt x="1391404" y="475626"/>
                  <a:pt x="1430052" y="470762"/>
                </a:cubicBezTo>
                <a:close/>
                <a:moveTo>
                  <a:pt x="2197289" y="434653"/>
                </a:moveTo>
                <a:lnTo>
                  <a:pt x="2232107" y="437331"/>
                </a:lnTo>
                <a:cubicBezTo>
                  <a:pt x="2334460" y="450582"/>
                  <a:pt x="2444267" y="473001"/>
                  <a:pt x="2569031" y="507548"/>
                </a:cubicBezTo>
                <a:lnTo>
                  <a:pt x="2666407" y="536531"/>
                </a:lnTo>
                <a:lnTo>
                  <a:pt x="2666408" y="3177840"/>
                </a:lnTo>
                <a:lnTo>
                  <a:pt x="2519675" y="3192808"/>
                </a:lnTo>
                <a:lnTo>
                  <a:pt x="2486745" y="3195672"/>
                </a:lnTo>
                <a:lnTo>
                  <a:pt x="2480535" y="3196801"/>
                </a:lnTo>
                <a:lnTo>
                  <a:pt x="2450501" y="3199864"/>
                </a:lnTo>
                <a:lnTo>
                  <a:pt x="2197289" y="3234297"/>
                </a:lnTo>
                <a:close/>
                <a:moveTo>
                  <a:pt x="1939909" y="422120"/>
                </a:moveTo>
                <a:cubicBezTo>
                  <a:pt x="1971558" y="421413"/>
                  <a:pt x="2003201" y="421394"/>
                  <a:pt x="2035117" y="422175"/>
                </a:cubicBezTo>
                <a:lnTo>
                  <a:pt x="2147382" y="430812"/>
                </a:lnTo>
                <a:lnTo>
                  <a:pt x="2147382" y="3241082"/>
                </a:lnTo>
                <a:lnTo>
                  <a:pt x="2104472" y="3246919"/>
                </a:lnTo>
                <a:cubicBezTo>
                  <a:pt x="1937045" y="3272609"/>
                  <a:pt x="1778955" y="3301301"/>
                  <a:pt x="1634488" y="3331866"/>
                </a:cubicBezTo>
                <a:lnTo>
                  <a:pt x="1548508" y="3351027"/>
                </a:lnTo>
                <a:lnTo>
                  <a:pt x="1548508" y="456262"/>
                </a:lnTo>
                <a:lnTo>
                  <a:pt x="1647426" y="444153"/>
                </a:lnTo>
                <a:cubicBezTo>
                  <a:pt x="1749969" y="432575"/>
                  <a:pt x="1844962" y="424244"/>
                  <a:pt x="1939909" y="422120"/>
                </a:cubicBezTo>
                <a:close/>
                <a:moveTo>
                  <a:pt x="2995599" y="415462"/>
                </a:moveTo>
                <a:lnTo>
                  <a:pt x="3020307" y="415462"/>
                </a:lnTo>
                <a:lnTo>
                  <a:pt x="3020307" y="568827"/>
                </a:lnTo>
                <a:lnTo>
                  <a:pt x="3011558" y="568827"/>
                </a:lnTo>
                <a:lnTo>
                  <a:pt x="3011667" y="569235"/>
                </a:lnTo>
                <a:lnTo>
                  <a:pt x="2904317" y="598054"/>
                </a:lnTo>
                <a:lnTo>
                  <a:pt x="2857593" y="585015"/>
                </a:lnTo>
                <a:lnTo>
                  <a:pt x="2995599" y="547965"/>
                </a:lnTo>
                <a:lnTo>
                  <a:pt x="2995599" y="440172"/>
                </a:lnTo>
                <a:lnTo>
                  <a:pt x="2654645" y="440171"/>
                </a:lnTo>
                <a:lnTo>
                  <a:pt x="2694690" y="415463"/>
                </a:lnTo>
                <a:lnTo>
                  <a:pt x="2995599" y="415462"/>
                </a:lnTo>
                <a:close/>
                <a:moveTo>
                  <a:pt x="993285" y="329650"/>
                </a:moveTo>
                <a:cubicBezTo>
                  <a:pt x="1062744" y="333396"/>
                  <a:pt x="1125969" y="360898"/>
                  <a:pt x="1209144" y="400922"/>
                </a:cubicBezTo>
                <a:lnTo>
                  <a:pt x="1209144" y="3451239"/>
                </a:lnTo>
                <a:lnTo>
                  <a:pt x="1119884" y="3479088"/>
                </a:lnTo>
                <a:lnTo>
                  <a:pt x="1018410" y="3518035"/>
                </a:lnTo>
                <a:lnTo>
                  <a:pt x="1018410" y="4718357"/>
                </a:lnTo>
                <a:lnTo>
                  <a:pt x="1209144" y="4718357"/>
                </a:lnTo>
                <a:lnTo>
                  <a:pt x="1209144" y="4917342"/>
                </a:lnTo>
                <a:lnTo>
                  <a:pt x="929907" y="4917342"/>
                </a:lnTo>
                <a:lnTo>
                  <a:pt x="754759" y="5023275"/>
                </a:lnTo>
                <a:lnTo>
                  <a:pt x="740025" y="5028556"/>
                </a:lnTo>
                <a:lnTo>
                  <a:pt x="740025" y="400922"/>
                </a:lnTo>
                <a:cubicBezTo>
                  <a:pt x="848134" y="345918"/>
                  <a:pt x="923826" y="325906"/>
                  <a:pt x="993285" y="329650"/>
                </a:cubicBezTo>
                <a:close/>
                <a:moveTo>
                  <a:pt x="1532811" y="329213"/>
                </a:moveTo>
                <a:lnTo>
                  <a:pt x="1621610" y="431241"/>
                </a:lnTo>
                <a:lnTo>
                  <a:pt x="1532811" y="442829"/>
                </a:lnTo>
                <a:close/>
                <a:moveTo>
                  <a:pt x="1052089" y="250347"/>
                </a:moveTo>
                <a:lnTo>
                  <a:pt x="1519758" y="343125"/>
                </a:lnTo>
                <a:lnTo>
                  <a:pt x="1518657" y="369351"/>
                </a:lnTo>
                <a:lnTo>
                  <a:pt x="1075954" y="280748"/>
                </a:lnTo>
                <a:lnTo>
                  <a:pt x="1074303" y="331787"/>
                </a:lnTo>
                <a:lnTo>
                  <a:pt x="1048353" y="323857"/>
                </a:lnTo>
                <a:lnTo>
                  <a:pt x="1051496" y="275881"/>
                </a:lnTo>
                <a:close/>
                <a:moveTo>
                  <a:pt x="2733444" y="186177"/>
                </a:moveTo>
                <a:cubicBezTo>
                  <a:pt x="2732588" y="213965"/>
                  <a:pt x="2733013" y="245602"/>
                  <a:pt x="2732157" y="273390"/>
                </a:cubicBezTo>
                <a:lnTo>
                  <a:pt x="2803015" y="299123"/>
                </a:lnTo>
                <a:lnTo>
                  <a:pt x="2799154" y="219633"/>
                </a:lnTo>
                <a:close/>
                <a:moveTo>
                  <a:pt x="2713107" y="149832"/>
                </a:moveTo>
                <a:lnTo>
                  <a:pt x="2715440" y="154107"/>
                </a:lnTo>
                <a:lnTo>
                  <a:pt x="2715503" y="151860"/>
                </a:lnTo>
                <a:lnTo>
                  <a:pt x="2818451" y="211060"/>
                </a:lnTo>
                <a:lnTo>
                  <a:pt x="2822271" y="327756"/>
                </a:lnTo>
                <a:lnTo>
                  <a:pt x="2822318" y="327843"/>
                </a:lnTo>
                <a:lnTo>
                  <a:pt x="2822274" y="327867"/>
                </a:lnTo>
                <a:lnTo>
                  <a:pt x="2822318" y="329213"/>
                </a:lnTo>
                <a:lnTo>
                  <a:pt x="2820806" y="328668"/>
                </a:lnTo>
                <a:lnTo>
                  <a:pt x="2539125" y="482380"/>
                </a:lnTo>
                <a:lnTo>
                  <a:pt x="2503237" y="473817"/>
                </a:lnTo>
                <a:lnTo>
                  <a:pt x="2789741" y="317472"/>
                </a:lnTo>
                <a:lnTo>
                  <a:pt x="2724813" y="294073"/>
                </a:lnTo>
                <a:lnTo>
                  <a:pt x="2426164" y="457044"/>
                </a:lnTo>
                <a:lnTo>
                  <a:pt x="2388234" y="449594"/>
                </a:lnTo>
                <a:lnTo>
                  <a:pt x="2712108" y="272857"/>
                </a:lnTo>
                <a:lnTo>
                  <a:pt x="2714795" y="177058"/>
                </a:lnTo>
                <a:lnTo>
                  <a:pt x="2290787" y="408438"/>
                </a:lnTo>
                <a:lnTo>
                  <a:pt x="2290787" y="431753"/>
                </a:lnTo>
                <a:lnTo>
                  <a:pt x="2266078" y="427984"/>
                </a:lnTo>
                <a:lnTo>
                  <a:pt x="2266079" y="396906"/>
                </a:lnTo>
                <a:lnTo>
                  <a:pt x="2267789" y="396906"/>
                </a:lnTo>
                <a:lnTo>
                  <a:pt x="2266078" y="393773"/>
                </a:lnTo>
                <a:close/>
                <a:moveTo>
                  <a:pt x="1532811" y="77218"/>
                </a:moveTo>
                <a:lnTo>
                  <a:pt x="1442726" y="77218"/>
                </a:lnTo>
                <a:lnTo>
                  <a:pt x="1442726" y="171164"/>
                </a:lnTo>
                <a:lnTo>
                  <a:pt x="1532811" y="171164"/>
                </a:lnTo>
                <a:close/>
                <a:moveTo>
                  <a:pt x="2258642" y="66922"/>
                </a:moveTo>
                <a:cubicBezTo>
                  <a:pt x="2388194" y="108534"/>
                  <a:pt x="2419938" y="141135"/>
                  <a:pt x="2454256" y="180172"/>
                </a:cubicBezTo>
                <a:lnTo>
                  <a:pt x="2454255" y="267683"/>
                </a:lnTo>
                <a:lnTo>
                  <a:pt x="2249634" y="384794"/>
                </a:lnTo>
                <a:cubicBezTo>
                  <a:pt x="2250063" y="400238"/>
                  <a:pt x="2249204" y="409247"/>
                  <a:pt x="2249633" y="424690"/>
                </a:cubicBezTo>
                <a:lnTo>
                  <a:pt x="2180139" y="418254"/>
                </a:lnTo>
                <a:lnTo>
                  <a:pt x="2257355" y="146712"/>
                </a:lnTo>
                <a:close/>
                <a:moveTo>
                  <a:pt x="1422134" y="55340"/>
                </a:moveTo>
                <a:lnTo>
                  <a:pt x="1443631" y="55340"/>
                </a:lnTo>
                <a:lnTo>
                  <a:pt x="1532810" y="55340"/>
                </a:lnTo>
                <a:lnTo>
                  <a:pt x="1558549" y="55340"/>
                </a:lnTo>
                <a:lnTo>
                  <a:pt x="1559261" y="55340"/>
                </a:lnTo>
                <a:lnTo>
                  <a:pt x="1843416" y="360514"/>
                </a:lnTo>
                <a:lnTo>
                  <a:pt x="1843416" y="358914"/>
                </a:lnTo>
                <a:lnTo>
                  <a:pt x="1862690" y="381150"/>
                </a:lnTo>
                <a:lnTo>
                  <a:pt x="1862690" y="381214"/>
                </a:lnTo>
                <a:lnTo>
                  <a:pt x="1863497" y="382080"/>
                </a:lnTo>
                <a:lnTo>
                  <a:pt x="1866966" y="386083"/>
                </a:lnTo>
                <a:cubicBezTo>
                  <a:pt x="1866752" y="393857"/>
                  <a:pt x="1866538" y="401632"/>
                  <a:pt x="1866324" y="409407"/>
                </a:cubicBezTo>
                <a:lnTo>
                  <a:pt x="1862774" y="409712"/>
                </a:lnTo>
                <a:lnTo>
                  <a:pt x="1862691" y="409622"/>
                </a:lnTo>
                <a:lnTo>
                  <a:pt x="1862690" y="410964"/>
                </a:lnTo>
                <a:lnTo>
                  <a:pt x="1843416" y="411988"/>
                </a:lnTo>
                <a:lnTo>
                  <a:pt x="1843416" y="388921"/>
                </a:lnTo>
                <a:lnTo>
                  <a:pt x="1558549" y="82983"/>
                </a:lnTo>
                <a:lnTo>
                  <a:pt x="1558549" y="178759"/>
                </a:lnTo>
                <a:lnTo>
                  <a:pt x="1781221" y="417900"/>
                </a:lnTo>
                <a:lnTo>
                  <a:pt x="1757668" y="421013"/>
                </a:lnTo>
                <a:lnTo>
                  <a:pt x="1547796" y="195616"/>
                </a:lnTo>
                <a:lnTo>
                  <a:pt x="1447735" y="195616"/>
                </a:lnTo>
                <a:lnTo>
                  <a:pt x="1667908" y="432074"/>
                </a:lnTo>
                <a:lnTo>
                  <a:pt x="1644283" y="435110"/>
                </a:lnTo>
                <a:lnTo>
                  <a:pt x="1422135" y="196530"/>
                </a:lnTo>
                <a:lnTo>
                  <a:pt x="1422135" y="195616"/>
                </a:lnTo>
                <a:lnTo>
                  <a:pt x="1422135" y="168122"/>
                </a:lnTo>
                <a:lnTo>
                  <a:pt x="1422135" y="60660"/>
                </a:lnTo>
                <a:close/>
                <a:moveTo>
                  <a:pt x="1971902" y="36335"/>
                </a:moveTo>
                <a:cubicBezTo>
                  <a:pt x="2002482" y="36600"/>
                  <a:pt x="2036163" y="38127"/>
                  <a:pt x="2073323" y="41184"/>
                </a:cubicBezTo>
                <a:lnTo>
                  <a:pt x="1978091" y="377074"/>
                </a:lnTo>
                <a:lnTo>
                  <a:pt x="1980664" y="405386"/>
                </a:lnTo>
                <a:lnTo>
                  <a:pt x="1886718" y="409246"/>
                </a:lnTo>
                <a:cubicBezTo>
                  <a:pt x="1886289" y="397235"/>
                  <a:pt x="1885861" y="385224"/>
                  <a:pt x="1885432" y="373212"/>
                </a:cubicBezTo>
                <a:lnTo>
                  <a:pt x="1656357" y="126121"/>
                </a:lnTo>
                <a:cubicBezTo>
                  <a:pt x="1695769" y="94591"/>
                  <a:pt x="1757844" y="34487"/>
                  <a:pt x="1971902" y="36335"/>
                </a:cubicBezTo>
                <a:close/>
                <a:moveTo>
                  <a:pt x="2128661" y="23167"/>
                </a:moveTo>
                <a:lnTo>
                  <a:pt x="2128661" y="108105"/>
                </a:lnTo>
                <a:lnTo>
                  <a:pt x="2225182" y="108105"/>
                </a:lnTo>
                <a:lnTo>
                  <a:pt x="2225182" y="23167"/>
                </a:lnTo>
                <a:close/>
                <a:moveTo>
                  <a:pt x="2106072" y="0"/>
                </a:moveTo>
                <a:lnTo>
                  <a:pt x="2106074" y="2"/>
                </a:lnTo>
                <a:lnTo>
                  <a:pt x="2242488" y="2"/>
                </a:lnTo>
                <a:lnTo>
                  <a:pt x="2242488" y="140401"/>
                </a:lnTo>
                <a:lnTo>
                  <a:pt x="2241413" y="140401"/>
                </a:lnTo>
                <a:lnTo>
                  <a:pt x="2165700" y="417616"/>
                </a:lnTo>
                <a:lnTo>
                  <a:pt x="2140749" y="415187"/>
                </a:lnTo>
                <a:lnTo>
                  <a:pt x="2215800" y="140401"/>
                </a:lnTo>
                <a:lnTo>
                  <a:pt x="2125865" y="140401"/>
                </a:lnTo>
                <a:lnTo>
                  <a:pt x="2052350" y="409567"/>
                </a:lnTo>
                <a:lnTo>
                  <a:pt x="2027003" y="408590"/>
                </a:lnTo>
                <a:lnTo>
                  <a:pt x="2106073" y="119085"/>
                </a:lnTo>
                <a:lnTo>
                  <a:pt x="2106073" y="106973"/>
                </a:lnTo>
                <a:lnTo>
                  <a:pt x="2026663" y="397725"/>
                </a:lnTo>
                <a:lnTo>
                  <a:pt x="2024760" y="397206"/>
                </a:lnTo>
                <a:lnTo>
                  <a:pt x="2024760" y="408503"/>
                </a:lnTo>
                <a:lnTo>
                  <a:pt x="2004143" y="407709"/>
                </a:lnTo>
                <a:lnTo>
                  <a:pt x="2000051" y="407799"/>
                </a:lnTo>
                <a:lnTo>
                  <a:pt x="2000052" y="390457"/>
                </a:lnTo>
                <a:lnTo>
                  <a:pt x="1999475" y="390300"/>
                </a:lnTo>
                <a:lnTo>
                  <a:pt x="2000052" y="388185"/>
                </a:lnTo>
                <a:lnTo>
                  <a:pt x="2000052" y="386021"/>
                </a:lnTo>
                <a:lnTo>
                  <a:pt x="2000642" y="386021"/>
                </a:lnTo>
                <a:close/>
              </a:path>
            </a:pathLst>
          </a:custGeom>
          <a:solidFill>
            <a:srgbClr val="0061A7"/>
          </a:solidFill>
          <a:ln w="31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6938673" y="1140046"/>
            <a:ext cx="5040000" cy="391628"/>
          </a:xfrm>
          <a:prstGeom prst="rect">
            <a:avLst/>
          </a:prstGeom>
          <a:solidFill>
            <a:srgbClr val="7DC7FF"/>
          </a:solidFill>
          <a:ln>
            <a:noFill/>
          </a:ln>
        </p:spPr>
        <p:txBody>
          <a:bodyPr wrap="square" lIns="324000" tIns="72000" rIns="180000" bIns="72000" rtlCol="0" anchor="ctr" anchorCtr="0">
            <a:spAutoFit/>
          </a:bodyPr>
          <a:lstStyle/>
          <a:p>
            <a:endParaRPr lang="fr-FR" sz="1600" b="1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  <p:sp>
        <p:nvSpPr>
          <p:cNvPr id="15" name="Ellipse 14"/>
          <p:cNvSpPr/>
          <p:nvPr userDrawn="1"/>
        </p:nvSpPr>
        <p:spPr>
          <a:xfrm>
            <a:off x="6507397" y="1053782"/>
            <a:ext cx="568695" cy="56840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16" name="Forme libre 15"/>
          <p:cNvSpPr>
            <a:spLocks noChangeAspect="1"/>
          </p:cNvSpPr>
          <p:nvPr userDrawn="1"/>
        </p:nvSpPr>
        <p:spPr>
          <a:xfrm>
            <a:off x="6540397" y="1125192"/>
            <a:ext cx="436557" cy="406482"/>
          </a:xfrm>
          <a:custGeom>
            <a:avLst/>
            <a:gdLst>
              <a:gd name="connsiteX0" fmla="*/ 5038275 w 5994853"/>
              <a:gd name="connsiteY0" fmla="*/ 5093985 h 5584740"/>
              <a:gd name="connsiteX1" fmla="*/ 5038275 w 5994853"/>
              <a:gd name="connsiteY1" fmla="*/ 5154026 h 5584740"/>
              <a:gd name="connsiteX2" fmla="*/ 3966009 w 5994853"/>
              <a:gd name="connsiteY2" fmla="*/ 5154026 h 5584740"/>
              <a:gd name="connsiteX3" fmla="*/ 3966010 w 5994853"/>
              <a:gd name="connsiteY3" fmla="*/ 5209832 h 5584740"/>
              <a:gd name="connsiteX4" fmla="*/ 1999824 w 5994853"/>
              <a:gd name="connsiteY4" fmla="*/ 5209831 h 5584740"/>
              <a:gd name="connsiteX5" fmla="*/ 1999824 w 5994853"/>
              <a:gd name="connsiteY5" fmla="*/ 5555838 h 5584740"/>
              <a:gd name="connsiteX6" fmla="*/ 5339021 w 5994853"/>
              <a:gd name="connsiteY6" fmla="*/ 5555838 h 5584740"/>
              <a:gd name="connsiteX7" fmla="*/ 5339021 w 5994853"/>
              <a:gd name="connsiteY7" fmla="*/ 5093985 h 5584740"/>
              <a:gd name="connsiteX8" fmla="*/ 1247004 w 5994853"/>
              <a:gd name="connsiteY8" fmla="*/ 4729121 h 5584740"/>
              <a:gd name="connsiteX9" fmla="*/ 1271712 w 5994853"/>
              <a:gd name="connsiteY9" fmla="*/ 4729121 h 5584740"/>
              <a:gd name="connsiteX10" fmla="*/ 1271712 w 5994853"/>
              <a:gd name="connsiteY10" fmla="*/ 4964666 h 5584740"/>
              <a:gd name="connsiteX11" fmla="*/ 1343992 w 5994853"/>
              <a:gd name="connsiteY11" fmla="*/ 4964666 h 5584740"/>
              <a:gd name="connsiteX12" fmla="*/ 1343992 w 5994853"/>
              <a:gd name="connsiteY12" fmla="*/ 5075511 h 5584740"/>
              <a:gd name="connsiteX13" fmla="*/ 993132 w 5994853"/>
              <a:gd name="connsiteY13" fmla="*/ 5075511 h 5584740"/>
              <a:gd name="connsiteX14" fmla="*/ 994472 w 5994853"/>
              <a:gd name="connsiteY14" fmla="*/ 5078021 h 5584740"/>
              <a:gd name="connsiteX15" fmla="*/ 681639 w 5994853"/>
              <a:gd name="connsiteY15" fmla="*/ 5244832 h 5584740"/>
              <a:gd name="connsiteX16" fmla="*/ 681639 w 5994853"/>
              <a:gd name="connsiteY16" fmla="*/ 5249236 h 5584740"/>
              <a:gd name="connsiteX17" fmla="*/ 488960 w 5994853"/>
              <a:gd name="connsiteY17" fmla="*/ 5249236 h 5584740"/>
              <a:gd name="connsiteX18" fmla="*/ 187305 w 5994853"/>
              <a:gd name="connsiteY18" fmla="*/ 5448161 h 5584740"/>
              <a:gd name="connsiteX19" fmla="*/ 956037 w 5994853"/>
              <a:gd name="connsiteY19" fmla="*/ 5448161 h 5584740"/>
              <a:gd name="connsiteX20" fmla="*/ 956037 w 5994853"/>
              <a:gd name="connsiteY20" fmla="*/ 5358833 h 5584740"/>
              <a:gd name="connsiteX21" fmla="*/ 1085732 w 5994853"/>
              <a:gd name="connsiteY21" fmla="*/ 5358833 h 5584740"/>
              <a:gd name="connsiteX22" fmla="*/ 1325518 w 5994853"/>
              <a:gd name="connsiteY22" fmla="*/ 5186355 h 5584740"/>
              <a:gd name="connsiteX23" fmla="*/ 1330945 w 5994853"/>
              <a:gd name="connsiteY23" fmla="*/ 5187951 h 5584740"/>
              <a:gd name="connsiteX24" fmla="*/ 1330945 w 5994853"/>
              <a:gd name="connsiteY24" fmla="*/ 5178304 h 5584740"/>
              <a:gd name="connsiteX25" fmla="*/ 1441405 w 5994853"/>
              <a:gd name="connsiteY25" fmla="*/ 5178304 h 5584740"/>
              <a:gd name="connsiteX26" fmla="*/ 1708856 w 5994853"/>
              <a:gd name="connsiteY26" fmla="*/ 4955428 h 5584740"/>
              <a:gd name="connsiteX27" fmla="*/ 1708857 w 5994853"/>
              <a:gd name="connsiteY27" fmla="*/ 4955428 h 5584740"/>
              <a:gd name="connsiteX28" fmla="*/ 1999824 w 5994853"/>
              <a:gd name="connsiteY28" fmla="*/ 4955429 h 5584740"/>
              <a:gd name="connsiteX29" fmla="*/ 1999824 w 5994853"/>
              <a:gd name="connsiteY29" fmla="*/ 5033560 h 5584740"/>
              <a:gd name="connsiteX30" fmla="*/ 4742461 w 5994853"/>
              <a:gd name="connsiteY30" fmla="*/ 5033560 h 5584740"/>
              <a:gd name="connsiteX31" fmla="*/ 4742461 w 5994853"/>
              <a:gd name="connsiteY31" fmla="*/ 4729121 h 5584740"/>
              <a:gd name="connsiteX32" fmla="*/ 4776116 w 5994853"/>
              <a:gd name="connsiteY32" fmla="*/ 4729121 h 5584740"/>
              <a:gd name="connsiteX33" fmla="*/ 4776116 w 5994853"/>
              <a:gd name="connsiteY33" fmla="*/ 5033560 h 5584740"/>
              <a:gd name="connsiteX34" fmla="*/ 5468341 w 5994853"/>
              <a:gd name="connsiteY34" fmla="*/ 5033560 h 5584740"/>
              <a:gd name="connsiteX35" fmla="*/ 5468340 w 5994853"/>
              <a:gd name="connsiteY35" fmla="*/ 5093985 h 5584740"/>
              <a:gd name="connsiteX36" fmla="*/ 5399062 w 5994853"/>
              <a:gd name="connsiteY36" fmla="*/ 5093985 h 5584740"/>
              <a:gd name="connsiteX37" fmla="*/ 5399062 w 5994853"/>
              <a:gd name="connsiteY37" fmla="*/ 5555838 h 5584740"/>
              <a:gd name="connsiteX38" fmla="*/ 5994853 w 5994853"/>
              <a:gd name="connsiteY38" fmla="*/ 5555838 h 5584740"/>
              <a:gd name="connsiteX39" fmla="*/ 5994853 w 5994853"/>
              <a:gd name="connsiteY39" fmla="*/ 5580546 h 5584740"/>
              <a:gd name="connsiteX40" fmla="*/ 1999824 w 5994853"/>
              <a:gd name="connsiteY40" fmla="*/ 5580546 h 5584740"/>
              <a:gd name="connsiteX41" fmla="*/ 1999824 w 5994853"/>
              <a:gd name="connsiteY41" fmla="*/ 5583549 h 5584740"/>
              <a:gd name="connsiteX42" fmla="*/ 1790841 w 5994853"/>
              <a:gd name="connsiteY42" fmla="*/ 5583549 h 5584740"/>
              <a:gd name="connsiteX43" fmla="*/ 1790842 w 5994853"/>
              <a:gd name="connsiteY43" fmla="*/ 5584740 h 5584740"/>
              <a:gd name="connsiteX44" fmla="*/ 1499874 w 5994853"/>
              <a:gd name="connsiteY44" fmla="*/ 5584740 h 5584740"/>
              <a:gd name="connsiteX45" fmla="*/ 1499874 w 5994853"/>
              <a:gd name="connsiteY45" fmla="*/ 5539362 h 5584740"/>
              <a:gd name="connsiteX46" fmla="*/ 1330945 w 5994853"/>
              <a:gd name="connsiteY46" fmla="*/ 5539362 h 5584740"/>
              <a:gd name="connsiteX47" fmla="*/ 1330945 w 5994853"/>
              <a:gd name="connsiteY47" fmla="*/ 5535929 h 5584740"/>
              <a:gd name="connsiteX48" fmla="*/ 956037 w 5994853"/>
              <a:gd name="connsiteY48" fmla="*/ 5535929 h 5584740"/>
              <a:gd name="connsiteX49" fmla="*/ 956036 w 5994853"/>
              <a:gd name="connsiteY49" fmla="*/ 5472869 h 5584740"/>
              <a:gd name="connsiteX50" fmla="*/ 1 w 5994853"/>
              <a:gd name="connsiteY50" fmla="*/ 5472869 h 5584740"/>
              <a:gd name="connsiteX51" fmla="*/ 0 w 5994853"/>
              <a:gd name="connsiteY51" fmla="*/ 5463467 h 5584740"/>
              <a:gd name="connsiteX52" fmla="*/ 1 w 5994853"/>
              <a:gd name="connsiteY52" fmla="*/ 5448161 h 5584740"/>
              <a:gd name="connsiteX53" fmla="*/ 0 w 5994853"/>
              <a:gd name="connsiteY53" fmla="*/ 5313055 h 5584740"/>
              <a:gd name="connsiteX54" fmla="*/ 174058 w 5994853"/>
              <a:gd name="connsiteY54" fmla="*/ 5313055 h 5584740"/>
              <a:gd name="connsiteX55" fmla="*/ 460546 w 5994853"/>
              <a:gd name="connsiteY55" fmla="*/ 5124132 h 5584740"/>
              <a:gd name="connsiteX56" fmla="*/ 460546 w 5994853"/>
              <a:gd name="connsiteY56" fmla="*/ 5121696 h 5584740"/>
              <a:gd name="connsiteX57" fmla="*/ 657352 w 5994853"/>
              <a:gd name="connsiteY57" fmla="*/ 5121696 h 5584740"/>
              <a:gd name="connsiteX58" fmla="*/ 923706 w 5994853"/>
              <a:gd name="connsiteY58" fmla="*/ 4979668 h 5584740"/>
              <a:gd name="connsiteX59" fmla="*/ 923707 w 5994853"/>
              <a:gd name="connsiteY59" fmla="*/ 4965463 h 5584740"/>
              <a:gd name="connsiteX60" fmla="*/ 925764 w 5994853"/>
              <a:gd name="connsiteY60" fmla="*/ 4964666 h 5584740"/>
              <a:gd name="connsiteX61" fmla="*/ 1247004 w 5994853"/>
              <a:gd name="connsiteY61" fmla="*/ 4964666 h 5584740"/>
              <a:gd name="connsiteX62" fmla="*/ 5335695 w 5994853"/>
              <a:gd name="connsiteY62" fmla="*/ 3509888 h 5584740"/>
              <a:gd name="connsiteX63" fmla="*/ 5335694 w 5994853"/>
              <a:gd name="connsiteY63" fmla="*/ 4613008 h 5584740"/>
              <a:gd name="connsiteX64" fmla="*/ 5390091 w 5994853"/>
              <a:gd name="connsiteY64" fmla="*/ 4613008 h 5584740"/>
              <a:gd name="connsiteX65" fmla="*/ 5390091 w 5994853"/>
              <a:gd name="connsiteY65" fmla="*/ 3535836 h 5584740"/>
              <a:gd name="connsiteX66" fmla="*/ 1290131 w 5994853"/>
              <a:gd name="connsiteY66" fmla="*/ 3495717 h 5584740"/>
              <a:gd name="connsiteX67" fmla="*/ 1109333 w 5994853"/>
              <a:gd name="connsiteY67" fmla="*/ 3550742 h 5584740"/>
              <a:gd name="connsiteX68" fmla="*/ 1109333 w 5994853"/>
              <a:gd name="connsiteY68" fmla="*/ 4613008 h 5584740"/>
              <a:gd name="connsiteX69" fmla="*/ 1163729 w 5994853"/>
              <a:gd name="connsiteY69" fmla="*/ 4613008 h 5584740"/>
              <a:gd name="connsiteX70" fmla="*/ 1163729 w 5994853"/>
              <a:gd name="connsiteY70" fmla="*/ 3534187 h 5584740"/>
              <a:gd name="connsiteX71" fmla="*/ 1235734 w 5994853"/>
              <a:gd name="connsiteY71" fmla="*/ 3512274 h 5584740"/>
              <a:gd name="connsiteX72" fmla="*/ 1235734 w 5994853"/>
              <a:gd name="connsiteY72" fmla="*/ 4613008 h 5584740"/>
              <a:gd name="connsiteX73" fmla="*/ 1290131 w 5994853"/>
              <a:gd name="connsiteY73" fmla="*/ 4613008 h 5584740"/>
              <a:gd name="connsiteX74" fmla="*/ 1349361 w 5994853"/>
              <a:gd name="connsiteY74" fmla="*/ 3477713 h 5584740"/>
              <a:gd name="connsiteX75" fmla="*/ 1348914 w 5994853"/>
              <a:gd name="connsiteY75" fmla="*/ 3477828 h 5584740"/>
              <a:gd name="connsiteX76" fmla="*/ 1309328 w 5994853"/>
              <a:gd name="connsiteY76" fmla="*/ 3489875 h 5584740"/>
              <a:gd name="connsiteX77" fmla="*/ 1348913 w 5994853"/>
              <a:gd name="connsiteY77" fmla="*/ 3477828 h 5584740"/>
              <a:gd name="connsiteX78" fmla="*/ 5225239 w 5994853"/>
              <a:gd name="connsiteY78" fmla="*/ 3464531 h 5584740"/>
              <a:gd name="connsiteX79" fmla="*/ 5225239 w 5994853"/>
              <a:gd name="connsiteY79" fmla="*/ 4613007 h 5584740"/>
              <a:gd name="connsiteX80" fmla="*/ 5279635 w 5994853"/>
              <a:gd name="connsiteY80" fmla="*/ 4613008 h 5584740"/>
              <a:gd name="connsiteX81" fmla="*/ 5279636 w 5994853"/>
              <a:gd name="connsiteY81" fmla="*/ 3483859 h 5584740"/>
              <a:gd name="connsiteX82" fmla="*/ 1446972 w 5994853"/>
              <a:gd name="connsiteY82" fmla="*/ 3453199 h 5584740"/>
              <a:gd name="connsiteX83" fmla="*/ 1392576 w 5994853"/>
              <a:gd name="connsiteY83" fmla="*/ 3466861 h 5584740"/>
              <a:gd name="connsiteX84" fmla="*/ 1392576 w 5994853"/>
              <a:gd name="connsiteY84" fmla="*/ 4613008 h 5584740"/>
              <a:gd name="connsiteX85" fmla="*/ 1446972 w 5994853"/>
              <a:gd name="connsiteY85" fmla="*/ 4613008 h 5584740"/>
              <a:gd name="connsiteX86" fmla="*/ 5103921 w 5994853"/>
              <a:gd name="connsiteY86" fmla="*/ 3421425 h 5584740"/>
              <a:gd name="connsiteX87" fmla="*/ 5103921 w 5994853"/>
              <a:gd name="connsiteY87" fmla="*/ 4613007 h 5584740"/>
              <a:gd name="connsiteX88" fmla="*/ 5158317 w 5994853"/>
              <a:gd name="connsiteY88" fmla="*/ 4613008 h 5584740"/>
              <a:gd name="connsiteX89" fmla="*/ 5158317 w 5994853"/>
              <a:gd name="connsiteY89" fmla="*/ 3440752 h 5584740"/>
              <a:gd name="connsiteX90" fmla="*/ 1598127 w 5994853"/>
              <a:gd name="connsiteY90" fmla="*/ 3415236 h 5584740"/>
              <a:gd name="connsiteX91" fmla="*/ 1543730 w 5994853"/>
              <a:gd name="connsiteY91" fmla="*/ 3428898 h 5584740"/>
              <a:gd name="connsiteX92" fmla="*/ 1543731 w 5994853"/>
              <a:gd name="connsiteY92" fmla="*/ 4613007 h 5584740"/>
              <a:gd name="connsiteX93" fmla="*/ 1598128 w 5994853"/>
              <a:gd name="connsiteY93" fmla="*/ 4613008 h 5584740"/>
              <a:gd name="connsiteX94" fmla="*/ 4982603 w 5994853"/>
              <a:gd name="connsiteY94" fmla="*/ 3385664 h 5584740"/>
              <a:gd name="connsiteX95" fmla="*/ 4982603 w 5994853"/>
              <a:gd name="connsiteY95" fmla="*/ 4613008 h 5584740"/>
              <a:gd name="connsiteX96" fmla="*/ 5036999 w 5994853"/>
              <a:gd name="connsiteY96" fmla="*/ 4613007 h 5584740"/>
              <a:gd name="connsiteX97" fmla="*/ 5036999 w 5994853"/>
              <a:gd name="connsiteY97" fmla="*/ 3400087 h 5584740"/>
              <a:gd name="connsiteX98" fmla="*/ 1759263 w 5994853"/>
              <a:gd name="connsiteY98" fmla="*/ 3384907 h 5584740"/>
              <a:gd name="connsiteX99" fmla="*/ 1704866 w 5994853"/>
              <a:gd name="connsiteY99" fmla="*/ 3394125 h 5584740"/>
              <a:gd name="connsiteX100" fmla="*/ 1704866 w 5994853"/>
              <a:gd name="connsiteY100" fmla="*/ 4613008 h 5584740"/>
              <a:gd name="connsiteX101" fmla="*/ 1759263 w 5994853"/>
              <a:gd name="connsiteY101" fmla="*/ 4613008 h 5584740"/>
              <a:gd name="connsiteX102" fmla="*/ 1963486 w 5994853"/>
              <a:gd name="connsiteY102" fmla="*/ 3350295 h 5584740"/>
              <a:gd name="connsiteX103" fmla="*/ 1909090 w 5994853"/>
              <a:gd name="connsiteY103" fmla="*/ 3359514 h 5584740"/>
              <a:gd name="connsiteX104" fmla="*/ 1909090 w 5994853"/>
              <a:gd name="connsiteY104" fmla="*/ 4613008 h 5584740"/>
              <a:gd name="connsiteX105" fmla="*/ 1963486 w 5994853"/>
              <a:gd name="connsiteY105" fmla="*/ 4613008 h 5584740"/>
              <a:gd name="connsiteX106" fmla="*/ 4838773 w 5994853"/>
              <a:gd name="connsiteY106" fmla="*/ 3347528 h 5584740"/>
              <a:gd name="connsiteX107" fmla="*/ 4838772 w 5994853"/>
              <a:gd name="connsiteY107" fmla="*/ 4613008 h 5584740"/>
              <a:gd name="connsiteX108" fmla="*/ 4893169 w 5994853"/>
              <a:gd name="connsiteY108" fmla="*/ 4613008 h 5584740"/>
              <a:gd name="connsiteX109" fmla="*/ 4893169 w 5994853"/>
              <a:gd name="connsiteY109" fmla="*/ 3361951 h 5584740"/>
              <a:gd name="connsiteX110" fmla="*/ 2180435 w 5994853"/>
              <a:gd name="connsiteY110" fmla="*/ 3313528 h 5584740"/>
              <a:gd name="connsiteX111" fmla="*/ 2126039 w 5994853"/>
              <a:gd name="connsiteY111" fmla="*/ 3322747 h 5584740"/>
              <a:gd name="connsiteX112" fmla="*/ 2126039 w 5994853"/>
              <a:gd name="connsiteY112" fmla="*/ 4613008 h 5584740"/>
              <a:gd name="connsiteX113" fmla="*/ 2180435 w 5994853"/>
              <a:gd name="connsiteY113" fmla="*/ 4613008 h 5584740"/>
              <a:gd name="connsiteX114" fmla="*/ 4656629 w 5994853"/>
              <a:gd name="connsiteY114" fmla="*/ 3310677 h 5584740"/>
              <a:gd name="connsiteX115" fmla="*/ 4656629 w 5994853"/>
              <a:gd name="connsiteY115" fmla="*/ 4613008 h 5584740"/>
              <a:gd name="connsiteX116" fmla="*/ 4711025 w 5994853"/>
              <a:gd name="connsiteY116" fmla="*/ 4613007 h 5584740"/>
              <a:gd name="connsiteX117" fmla="*/ 4711025 w 5994853"/>
              <a:gd name="connsiteY117" fmla="*/ 3321266 h 5584740"/>
              <a:gd name="connsiteX118" fmla="*/ 4447287 w 5994853"/>
              <a:gd name="connsiteY118" fmla="*/ 3276047 h 5584740"/>
              <a:gd name="connsiteX119" fmla="*/ 4447286 w 5994853"/>
              <a:gd name="connsiteY119" fmla="*/ 4613008 h 5584740"/>
              <a:gd name="connsiteX120" fmla="*/ 4501683 w 5994853"/>
              <a:gd name="connsiteY120" fmla="*/ 4613008 h 5584740"/>
              <a:gd name="connsiteX121" fmla="*/ 4501683 w 5994853"/>
              <a:gd name="connsiteY121" fmla="*/ 3283501 h 5584740"/>
              <a:gd name="connsiteX122" fmla="*/ 2414200 w 5994853"/>
              <a:gd name="connsiteY122" fmla="*/ 3273911 h 5584740"/>
              <a:gd name="connsiteX123" fmla="*/ 2359804 w 5994853"/>
              <a:gd name="connsiteY123" fmla="*/ 3283129 h 5584740"/>
              <a:gd name="connsiteX124" fmla="*/ 2359804 w 5994853"/>
              <a:gd name="connsiteY124" fmla="*/ 4613008 h 5584740"/>
              <a:gd name="connsiteX125" fmla="*/ 2414200 w 5994853"/>
              <a:gd name="connsiteY125" fmla="*/ 4613008 h 5584740"/>
              <a:gd name="connsiteX126" fmla="*/ 4219498 w 5994853"/>
              <a:gd name="connsiteY126" fmla="*/ 3247353 h 5584740"/>
              <a:gd name="connsiteX127" fmla="*/ 4219499 w 5994853"/>
              <a:gd name="connsiteY127" fmla="*/ 4613008 h 5584740"/>
              <a:gd name="connsiteX128" fmla="*/ 4273895 w 5994853"/>
              <a:gd name="connsiteY128" fmla="*/ 4613008 h 5584740"/>
              <a:gd name="connsiteX129" fmla="*/ 4273895 w 5994853"/>
              <a:gd name="connsiteY129" fmla="*/ 3252288 h 5584740"/>
              <a:gd name="connsiteX130" fmla="*/ 4271052 w 5994853"/>
              <a:gd name="connsiteY130" fmla="*/ 3251898 h 5584740"/>
              <a:gd name="connsiteX131" fmla="*/ 2672094 w 5994853"/>
              <a:gd name="connsiteY131" fmla="*/ 3245283 h 5584740"/>
              <a:gd name="connsiteX132" fmla="*/ 2617697 w 5994853"/>
              <a:gd name="connsiteY132" fmla="*/ 3250749 h 5584740"/>
              <a:gd name="connsiteX133" fmla="*/ 2617697 w 5994853"/>
              <a:gd name="connsiteY133" fmla="*/ 4613008 h 5584740"/>
              <a:gd name="connsiteX134" fmla="*/ 2672094 w 5994853"/>
              <a:gd name="connsiteY134" fmla="*/ 4613008 h 5584740"/>
              <a:gd name="connsiteX135" fmla="*/ 2934762 w 5994853"/>
              <a:gd name="connsiteY135" fmla="*/ 3226351 h 5584740"/>
              <a:gd name="connsiteX136" fmla="*/ 2880366 w 5994853"/>
              <a:gd name="connsiteY136" fmla="*/ 3229908 h 5584740"/>
              <a:gd name="connsiteX137" fmla="*/ 2880366 w 5994853"/>
              <a:gd name="connsiteY137" fmla="*/ 4613008 h 5584740"/>
              <a:gd name="connsiteX138" fmla="*/ 2934762 w 5994853"/>
              <a:gd name="connsiteY138" fmla="*/ 4613008 h 5584740"/>
              <a:gd name="connsiteX139" fmla="*/ 3964512 w 5994853"/>
              <a:gd name="connsiteY139" fmla="*/ 3225326 h 5584740"/>
              <a:gd name="connsiteX140" fmla="*/ 3964512 w 5994853"/>
              <a:gd name="connsiteY140" fmla="*/ 4613008 h 5584740"/>
              <a:gd name="connsiteX141" fmla="*/ 4018909 w 5994853"/>
              <a:gd name="connsiteY141" fmla="*/ 4613008 h 5584740"/>
              <a:gd name="connsiteX142" fmla="*/ 4018909 w 5994853"/>
              <a:gd name="connsiteY142" fmla="*/ 3229671 h 5584740"/>
              <a:gd name="connsiteX143" fmla="*/ 3975035 w 5994853"/>
              <a:gd name="connsiteY143" fmla="*/ 3225803 h 5584740"/>
              <a:gd name="connsiteX144" fmla="*/ 3218041 w 5994853"/>
              <a:gd name="connsiteY144" fmla="*/ 3214135 h 5584740"/>
              <a:gd name="connsiteX145" fmla="*/ 3163644 w 5994853"/>
              <a:gd name="connsiteY145" fmla="*/ 3215776 h 5584740"/>
              <a:gd name="connsiteX146" fmla="*/ 3163645 w 5994853"/>
              <a:gd name="connsiteY146" fmla="*/ 4613008 h 5584740"/>
              <a:gd name="connsiteX147" fmla="*/ 3218041 w 5994853"/>
              <a:gd name="connsiteY147" fmla="*/ 4613008 h 5584740"/>
              <a:gd name="connsiteX148" fmla="*/ 3691767 w 5994853"/>
              <a:gd name="connsiteY148" fmla="*/ 3212991 h 5584740"/>
              <a:gd name="connsiteX149" fmla="*/ 3691768 w 5994853"/>
              <a:gd name="connsiteY149" fmla="*/ 4613008 h 5584740"/>
              <a:gd name="connsiteX150" fmla="*/ 3746165 w 5994853"/>
              <a:gd name="connsiteY150" fmla="*/ 4613008 h 5584740"/>
              <a:gd name="connsiteX151" fmla="*/ 3746164 w 5994853"/>
              <a:gd name="connsiteY151" fmla="*/ 3215451 h 5584740"/>
              <a:gd name="connsiteX152" fmla="*/ 3432946 w 5994853"/>
              <a:gd name="connsiteY152" fmla="*/ 3210469 h 5584740"/>
              <a:gd name="connsiteX153" fmla="*/ 3432946 w 5994853"/>
              <a:gd name="connsiteY153" fmla="*/ 4613008 h 5584740"/>
              <a:gd name="connsiteX154" fmla="*/ 3487343 w 5994853"/>
              <a:gd name="connsiteY154" fmla="*/ 4613008 h 5584740"/>
              <a:gd name="connsiteX155" fmla="*/ 3487343 w 5994853"/>
              <a:gd name="connsiteY155" fmla="*/ 3210811 h 5584740"/>
              <a:gd name="connsiteX156" fmla="*/ 3561743 w 5994853"/>
              <a:gd name="connsiteY156" fmla="*/ 3166583 h 5584740"/>
              <a:gd name="connsiteX157" fmla="*/ 5471138 w 5994853"/>
              <a:gd name="connsiteY157" fmla="*/ 3535035 h 5584740"/>
              <a:gd name="connsiteX158" fmla="*/ 5471138 w 5994853"/>
              <a:gd name="connsiteY158" fmla="*/ 4692859 h 5584740"/>
              <a:gd name="connsiteX159" fmla="*/ 1045534 w 5994853"/>
              <a:gd name="connsiteY159" fmla="*/ 4692859 h 5584740"/>
              <a:gd name="connsiteX160" fmla="*/ 1045534 w 5994853"/>
              <a:gd name="connsiteY160" fmla="*/ 3535034 h 5584740"/>
              <a:gd name="connsiteX161" fmla="*/ 3561743 w 5994853"/>
              <a:gd name="connsiteY161" fmla="*/ 3166583 h 5584740"/>
              <a:gd name="connsiteX162" fmla="*/ 2716315 w 5994853"/>
              <a:gd name="connsiteY162" fmla="*/ 552027 h 5584740"/>
              <a:gd name="connsiteX163" fmla="*/ 2840722 w 5994853"/>
              <a:gd name="connsiteY163" fmla="*/ 593690 h 5584740"/>
              <a:gd name="connsiteX164" fmla="*/ 2955866 w 5994853"/>
              <a:gd name="connsiteY164" fmla="*/ 635926 h 5584740"/>
              <a:gd name="connsiteX165" fmla="*/ 2955865 w 5994853"/>
              <a:gd name="connsiteY165" fmla="*/ 3153256 h 5584740"/>
              <a:gd name="connsiteX166" fmla="*/ 2813806 w 5994853"/>
              <a:gd name="connsiteY166" fmla="*/ 3162805 h 5584740"/>
              <a:gd name="connsiteX167" fmla="*/ 2716315 w 5994853"/>
              <a:gd name="connsiteY167" fmla="*/ 3172750 h 5584740"/>
              <a:gd name="connsiteX168" fmla="*/ 1498602 w 5994853"/>
              <a:gd name="connsiteY168" fmla="*/ 462370 h 5584740"/>
              <a:gd name="connsiteX169" fmla="*/ 1498602 w 5994853"/>
              <a:gd name="connsiteY169" fmla="*/ 3362150 h 5584740"/>
              <a:gd name="connsiteX170" fmla="*/ 1494722 w 5994853"/>
              <a:gd name="connsiteY170" fmla="*/ 3363014 h 5584740"/>
              <a:gd name="connsiteX171" fmla="*/ 1246247 w 5994853"/>
              <a:gd name="connsiteY171" fmla="*/ 3428061 h 5584740"/>
              <a:gd name="connsiteX172" fmla="*/ 1239089 w 5994853"/>
              <a:gd name="connsiteY172" fmla="*/ 3430299 h 5584740"/>
              <a:gd name="connsiteX173" fmla="*/ 1239089 w 5994853"/>
              <a:gd name="connsiteY173" fmla="*/ 493836 h 5584740"/>
              <a:gd name="connsiteX174" fmla="*/ 1309648 w 5994853"/>
              <a:gd name="connsiteY174" fmla="*/ 485668 h 5584740"/>
              <a:gd name="connsiteX175" fmla="*/ 1430052 w 5994853"/>
              <a:gd name="connsiteY175" fmla="*/ 470762 h 5584740"/>
              <a:gd name="connsiteX176" fmla="*/ 2197289 w 5994853"/>
              <a:gd name="connsiteY176" fmla="*/ 434653 h 5584740"/>
              <a:gd name="connsiteX177" fmla="*/ 2232107 w 5994853"/>
              <a:gd name="connsiteY177" fmla="*/ 437331 h 5584740"/>
              <a:gd name="connsiteX178" fmla="*/ 2569031 w 5994853"/>
              <a:gd name="connsiteY178" fmla="*/ 507548 h 5584740"/>
              <a:gd name="connsiteX179" fmla="*/ 2666407 w 5994853"/>
              <a:gd name="connsiteY179" fmla="*/ 536531 h 5584740"/>
              <a:gd name="connsiteX180" fmla="*/ 2666408 w 5994853"/>
              <a:gd name="connsiteY180" fmla="*/ 3177840 h 5584740"/>
              <a:gd name="connsiteX181" fmla="*/ 2519675 w 5994853"/>
              <a:gd name="connsiteY181" fmla="*/ 3192808 h 5584740"/>
              <a:gd name="connsiteX182" fmla="*/ 2486745 w 5994853"/>
              <a:gd name="connsiteY182" fmla="*/ 3195672 h 5584740"/>
              <a:gd name="connsiteX183" fmla="*/ 2480535 w 5994853"/>
              <a:gd name="connsiteY183" fmla="*/ 3196801 h 5584740"/>
              <a:gd name="connsiteX184" fmla="*/ 2450501 w 5994853"/>
              <a:gd name="connsiteY184" fmla="*/ 3199864 h 5584740"/>
              <a:gd name="connsiteX185" fmla="*/ 2197289 w 5994853"/>
              <a:gd name="connsiteY185" fmla="*/ 3234297 h 5584740"/>
              <a:gd name="connsiteX186" fmla="*/ 1939909 w 5994853"/>
              <a:gd name="connsiteY186" fmla="*/ 422120 h 5584740"/>
              <a:gd name="connsiteX187" fmla="*/ 2035117 w 5994853"/>
              <a:gd name="connsiteY187" fmla="*/ 422175 h 5584740"/>
              <a:gd name="connsiteX188" fmla="*/ 2147382 w 5994853"/>
              <a:gd name="connsiteY188" fmla="*/ 430812 h 5584740"/>
              <a:gd name="connsiteX189" fmla="*/ 2147382 w 5994853"/>
              <a:gd name="connsiteY189" fmla="*/ 3241082 h 5584740"/>
              <a:gd name="connsiteX190" fmla="*/ 2104472 w 5994853"/>
              <a:gd name="connsiteY190" fmla="*/ 3246919 h 5584740"/>
              <a:gd name="connsiteX191" fmla="*/ 1634488 w 5994853"/>
              <a:gd name="connsiteY191" fmla="*/ 3331866 h 5584740"/>
              <a:gd name="connsiteX192" fmla="*/ 1548508 w 5994853"/>
              <a:gd name="connsiteY192" fmla="*/ 3351027 h 5584740"/>
              <a:gd name="connsiteX193" fmla="*/ 1548508 w 5994853"/>
              <a:gd name="connsiteY193" fmla="*/ 456262 h 5584740"/>
              <a:gd name="connsiteX194" fmla="*/ 1647426 w 5994853"/>
              <a:gd name="connsiteY194" fmla="*/ 444153 h 5584740"/>
              <a:gd name="connsiteX195" fmla="*/ 1939909 w 5994853"/>
              <a:gd name="connsiteY195" fmla="*/ 422120 h 5584740"/>
              <a:gd name="connsiteX196" fmla="*/ 2995599 w 5994853"/>
              <a:gd name="connsiteY196" fmla="*/ 415462 h 5584740"/>
              <a:gd name="connsiteX197" fmla="*/ 3020307 w 5994853"/>
              <a:gd name="connsiteY197" fmla="*/ 415462 h 5584740"/>
              <a:gd name="connsiteX198" fmla="*/ 3020307 w 5994853"/>
              <a:gd name="connsiteY198" fmla="*/ 568827 h 5584740"/>
              <a:gd name="connsiteX199" fmla="*/ 3011558 w 5994853"/>
              <a:gd name="connsiteY199" fmla="*/ 568827 h 5584740"/>
              <a:gd name="connsiteX200" fmla="*/ 3011667 w 5994853"/>
              <a:gd name="connsiteY200" fmla="*/ 569235 h 5584740"/>
              <a:gd name="connsiteX201" fmla="*/ 2904317 w 5994853"/>
              <a:gd name="connsiteY201" fmla="*/ 598054 h 5584740"/>
              <a:gd name="connsiteX202" fmla="*/ 2857593 w 5994853"/>
              <a:gd name="connsiteY202" fmla="*/ 585015 h 5584740"/>
              <a:gd name="connsiteX203" fmla="*/ 2995599 w 5994853"/>
              <a:gd name="connsiteY203" fmla="*/ 547965 h 5584740"/>
              <a:gd name="connsiteX204" fmla="*/ 2995599 w 5994853"/>
              <a:gd name="connsiteY204" fmla="*/ 440172 h 5584740"/>
              <a:gd name="connsiteX205" fmla="*/ 2654645 w 5994853"/>
              <a:gd name="connsiteY205" fmla="*/ 440171 h 5584740"/>
              <a:gd name="connsiteX206" fmla="*/ 2694690 w 5994853"/>
              <a:gd name="connsiteY206" fmla="*/ 415463 h 5584740"/>
              <a:gd name="connsiteX207" fmla="*/ 2995599 w 5994853"/>
              <a:gd name="connsiteY207" fmla="*/ 415462 h 5584740"/>
              <a:gd name="connsiteX208" fmla="*/ 993285 w 5994853"/>
              <a:gd name="connsiteY208" fmla="*/ 329650 h 5584740"/>
              <a:gd name="connsiteX209" fmla="*/ 1209144 w 5994853"/>
              <a:gd name="connsiteY209" fmla="*/ 400922 h 5584740"/>
              <a:gd name="connsiteX210" fmla="*/ 1209144 w 5994853"/>
              <a:gd name="connsiteY210" fmla="*/ 3451239 h 5584740"/>
              <a:gd name="connsiteX211" fmla="*/ 1119884 w 5994853"/>
              <a:gd name="connsiteY211" fmla="*/ 3479088 h 5584740"/>
              <a:gd name="connsiteX212" fmla="*/ 1018410 w 5994853"/>
              <a:gd name="connsiteY212" fmla="*/ 3518035 h 5584740"/>
              <a:gd name="connsiteX213" fmla="*/ 1018410 w 5994853"/>
              <a:gd name="connsiteY213" fmla="*/ 4718357 h 5584740"/>
              <a:gd name="connsiteX214" fmla="*/ 1209144 w 5994853"/>
              <a:gd name="connsiteY214" fmla="*/ 4718357 h 5584740"/>
              <a:gd name="connsiteX215" fmla="*/ 1209144 w 5994853"/>
              <a:gd name="connsiteY215" fmla="*/ 4917342 h 5584740"/>
              <a:gd name="connsiteX216" fmla="*/ 929907 w 5994853"/>
              <a:gd name="connsiteY216" fmla="*/ 4917342 h 5584740"/>
              <a:gd name="connsiteX217" fmla="*/ 754759 w 5994853"/>
              <a:gd name="connsiteY217" fmla="*/ 5023275 h 5584740"/>
              <a:gd name="connsiteX218" fmla="*/ 740025 w 5994853"/>
              <a:gd name="connsiteY218" fmla="*/ 5028556 h 5584740"/>
              <a:gd name="connsiteX219" fmla="*/ 740025 w 5994853"/>
              <a:gd name="connsiteY219" fmla="*/ 400922 h 5584740"/>
              <a:gd name="connsiteX220" fmla="*/ 993285 w 5994853"/>
              <a:gd name="connsiteY220" fmla="*/ 329650 h 5584740"/>
              <a:gd name="connsiteX221" fmla="*/ 1532811 w 5994853"/>
              <a:gd name="connsiteY221" fmla="*/ 329213 h 5584740"/>
              <a:gd name="connsiteX222" fmla="*/ 1621610 w 5994853"/>
              <a:gd name="connsiteY222" fmla="*/ 431241 h 5584740"/>
              <a:gd name="connsiteX223" fmla="*/ 1532811 w 5994853"/>
              <a:gd name="connsiteY223" fmla="*/ 442829 h 5584740"/>
              <a:gd name="connsiteX224" fmla="*/ 1052089 w 5994853"/>
              <a:gd name="connsiteY224" fmla="*/ 250347 h 5584740"/>
              <a:gd name="connsiteX225" fmla="*/ 1519758 w 5994853"/>
              <a:gd name="connsiteY225" fmla="*/ 343125 h 5584740"/>
              <a:gd name="connsiteX226" fmla="*/ 1518657 w 5994853"/>
              <a:gd name="connsiteY226" fmla="*/ 369351 h 5584740"/>
              <a:gd name="connsiteX227" fmla="*/ 1075954 w 5994853"/>
              <a:gd name="connsiteY227" fmla="*/ 280748 h 5584740"/>
              <a:gd name="connsiteX228" fmla="*/ 1074303 w 5994853"/>
              <a:gd name="connsiteY228" fmla="*/ 331787 h 5584740"/>
              <a:gd name="connsiteX229" fmla="*/ 1048353 w 5994853"/>
              <a:gd name="connsiteY229" fmla="*/ 323857 h 5584740"/>
              <a:gd name="connsiteX230" fmla="*/ 1051496 w 5994853"/>
              <a:gd name="connsiteY230" fmla="*/ 275881 h 5584740"/>
              <a:gd name="connsiteX231" fmla="*/ 2733444 w 5994853"/>
              <a:gd name="connsiteY231" fmla="*/ 186177 h 5584740"/>
              <a:gd name="connsiteX232" fmla="*/ 2732157 w 5994853"/>
              <a:gd name="connsiteY232" fmla="*/ 273390 h 5584740"/>
              <a:gd name="connsiteX233" fmla="*/ 2803015 w 5994853"/>
              <a:gd name="connsiteY233" fmla="*/ 299123 h 5584740"/>
              <a:gd name="connsiteX234" fmla="*/ 2799154 w 5994853"/>
              <a:gd name="connsiteY234" fmla="*/ 219633 h 5584740"/>
              <a:gd name="connsiteX235" fmla="*/ 2713107 w 5994853"/>
              <a:gd name="connsiteY235" fmla="*/ 149832 h 5584740"/>
              <a:gd name="connsiteX236" fmla="*/ 2715440 w 5994853"/>
              <a:gd name="connsiteY236" fmla="*/ 154107 h 5584740"/>
              <a:gd name="connsiteX237" fmla="*/ 2715503 w 5994853"/>
              <a:gd name="connsiteY237" fmla="*/ 151860 h 5584740"/>
              <a:gd name="connsiteX238" fmla="*/ 2818451 w 5994853"/>
              <a:gd name="connsiteY238" fmla="*/ 211060 h 5584740"/>
              <a:gd name="connsiteX239" fmla="*/ 2822271 w 5994853"/>
              <a:gd name="connsiteY239" fmla="*/ 327756 h 5584740"/>
              <a:gd name="connsiteX240" fmla="*/ 2822318 w 5994853"/>
              <a:gd name="connsiteY240" fmla="*/ 327843 h 5584740"/>
              <a:gd name="connsiteX241" fmla="*/ 2822274 w 5994853"/>
              <a:gd name="connsiteY241" fmla="*/ 327867 h 5584740"/>
              <a:gd name="connsiteX242" fmla="*/ 2822318 w 5994853"/>
              <a:gd name="connsiteY242" fmla="*/ 329213 h 5584740"/>
              <a:gd name="connsiteX243" fmla="*/ 2820806 w 5994853"/>
              <a:gd name="connsiteY243" fmla="*/ 328668 h 5584740"/>
              <a:gd name="connsiteX244" fmla="*/ 2539125 w 5994853"/>
              <a:gd name="connsiteY244" fmla="*/ 482380 h 5584740"/>
              <a:gd name="connsiteX245" fmla="*/ 2503237 w 5994853"/>
              <a:gd name="connsiteY245" fmla="*/ 473817 h 5584740"/>
              <a:gd name="connsiteX246" fmla="*/ 2789741 w 5994853"/>
              <a:gd name="connsiteY246" fmla="*/ 317472 h 5584740"/>
              <a:gd name="connsiteX247" fmla="*/ 2724813 w 5994853"/>
              <a:gd name="connsiteY247" fmla="*/ 294073 h 5584740"/>
              <a:gd name="connsiteX248" fmla="*/ 2426164 w 5994853"/>
              <a:gd name="connsiteY248" fmla="*/ 457044 h 5584740"/>
              <a:gd name="connsiteX249" fmla="*/ 2388234 w 5994853"/>
              <a:gd name="connsiteY249" fmla="*/ 449594 h 5584740"/>
              <a:gd name="connsiteX250" fmla="*/ 2712108 w 5994853"/>
              <a:gd name="connsiteY250" fmla="*/ 272857 h 5584740"/>
              <a:gd name="connsiteX251" fmla="*/ 2714795 w 5994853"/>
              <a:gd name="connsiteY251" fmla="*/ 177058 h 5584740"/>
              <a:gd name="connsiteX252" fmla="*/ 2290787 w 5994853"/>
              <a:gd name="connsiteY252" fmla="*/ 408438 h 5584740"/>
              <a:gd name="connsiteX253" fmla="*/ 2290787 w 5994853"/>
              <a:gd name="connsiteY253" fmla="*/ 431753 h 5584740"/>
              <a:gd name="connsiteX254" fmla="*/ 2266078 w 5994853"/>
              <a:gd name="connsiteY254" fmla="*/ 427984 h 5584740"/>
              <a:gd name="connsiteX255" fmla="*/ 2266079 w 5994853"/>
              <a:gd name="connsiteY255" fmla="*/ 396906 h 5584740"/>
              <a:gd name="connsiteX256" fmla="*/ 2267789 w 5994853"/>
              <a:gd name="connsiteY256" fmla="*/ 396906 h 5584740"/>
              <a:gd name="connsiteX257" fmla="*/ 2266078 w 5994853"/>
              <a:gd name="connsiteY257" fmla="*/ 393773 h 5584740"/>
              <a:gd name="connsiteX258" fmla="*/ 1532811 w 5994853"/>
              <a:gd name="connsiteY258" fmla="*/ 77218 h 5584740"/>
              <a:gd name="connsiteX259" fmla="*/ 1442726 w 5994853"/>
              <a:gd name="connsiteY259" fmla="*/ 77218 h 5584740"/>
              <a:gd name="connsiteX260" fmla="*/ 1442726 w 5994853"/>
              <a:gd name="connsiteY260" fmla="*/ 171164 h 5584740"/>
              <a:gd name="connsiteX261" fmla="*/ 1532811 w 5994853"/>
              <a:gd name="connsiteY261" fmla="*/ 171164 h 5584740"/>
              <a:gd name="connsiteX262" fmla="*/ 2258642 w 5994853"/>
              <a:gd name="connsiteY262" fmla="*/ 66922 h 5584740"/>
              <a:gd name="connsiteX263" fmla="*/ 2454256 w 5994853"/>
              <a:gd name="connsiteY263" fmla="*/ 180172 h 5584740"/>
              <a:gd name="connsiteX264" fmla="*/ 2454255 w 5994853"/>
              <a:gd name="connsiteY264" fmla="*/ 267683 h 5584740"/>
              <a:gd name="connsiteX265" fmla="*/ 2249634 w 5994853"/>
              <a:gd name="connsiteY265" fmla="*/ 384794 h 5584740"/>
              <a:gd name="connsiteX266" fmla="*/ 2249633 w 5994853"/>
              <a:gd name="connsiteY266" fmla="*/ 424690 h 5584740"/>
              <a:gd name="connsiteX267" fmla="*/ 2180139 w 5994853"/>
              <a:gd name="connsiteY267" fmla="*/ 418254 h 5584740"/>
              <a:gd name="connsiteX268" fmla="*/ 2257355 w 5994853"/>
              <a:gd name="connsiteY268" fmla="*/ 146712 h 5584740"/>
              <a:gd name="connsiteX269" fmla="*/ 1422134 w 5994853"/>
              <a:gd name="connsiteY269" fmla="*/ 55340 h 5584740"/>
              <a:gd name="connsiteX270" fmla="*/ 1443631 w 5994853"/>
              <a:gd name="connsiteY270" fmla="*/ 55340 h 5584740"/>
              <a:gd name="connsiteX271" fmla="*/ 1532810 w 5994853"/>
              <a:gd name="connsiteY271" fmla="*/ 55340 h 5584740"/>
              <a:gd name="connsiteX272" fmla="*/ 1558549 w 5994853"/>
              <a:gd name="connsiteY272" fmla="*/ 55340 h 5584740"/>
              <a:gd name="connsiteX273" fmla="*/ 1559261 w 5994853"/>
              <a:gd name="connsiteY273" fmla="*/ 55340 h 5584740"/>
              <a:gd name="connsiteX274" fmla="*/ 1843416 w 5994853"/>
              <a:gd name="connsiteY274" fmla="*/ 360514 h 5584740"/>
              <a:gd name="connsiteX275" fmla="*/ 1843416 w 5994853"/>
              <a:gd name="connsiteY275" fmla="*/ 358914 h 5584740"/>
              <a:gd name="connsiteX276" fmla="*/ 1862690 w 5994853"/>
              <a:gd name="connsiteY276" fmla="*/ 381150 h 5584740"/>
              <a:gd name="connsiteX277" fmla="*/ 1862690 w 5994853"/>
              <a:gd name="connsiteY277" fmla="*/ 381214 h 5584740"/>
              <a:gd name="connsiteX278" fmla="*/ 1863497 w 5994853"/>
              <a:gd name="connsiteY278" fmla="*/ 382080 h 5584740"/>
              <a:gd name="connsiteX279" fmla="*/ 1866966 w 5994853"/>
              <a:gd name="connsiteY279" fmla="*/ 386083 h 5584740"/>
              <a:gd name="connsiteX280" fmla="*/ 1866324 w 5994853"/>
              <a:gd name="connsiteY280" fmla="*/ 409407 h 5584740"/>
              <a:gd name="connsiteX281" fmla="*/ 1862774 w 5994853"/>
              <a:gd name="connsiteY281" fmla="*/ 409712 h 5584740"/>
              <a:gd name="connsiteX282" fmla="*/ 1862691 w 5994853"/>
              <a:gd name="connsiteY282" fmla="*/ 409622 h 5584740"/>
              <a:gd name="connsiteX283" fmla="*/ 1862690 w 5994853"/>
              <a:gd name="connsiteY283" fmla="*/ 410964 h 5584740"/>
              <a:gd name="connsiteX284" fmla="*/ 1843416 w 5994853"/>
              <a:gd name="connsiteY284" fmla="*/ 411988 h 5584740"/>
              <a:gd name="connsiteX285" fmla="*/ 1843416 w 5994853"/>
              <a:gd name="connsiteY285" fmla="*/ 388921 h 5584740"/>
              <a:gd name="connsiteX286" fmla="*/ 1558549 w 5994853"/>
              <a:gd name="connsiteY286" fmla="*/ 82983 h 5584740"/>
              <a:gd name="connsiteX287" fmla="*/ 1558549 w 5994853"/>
              <a:gd name="connsiteY287" fmla="*/ 178759 h 5584740"/>
              <a:gd name="connsiteX288" fmla="*/ 1781221 w 5994853"/>
              <a:gd name="connsiteY288" fmla="*/ 417900 h 5584740"/>
              <a:gd name="connsiteX289" fmla="*/ 1757668 w 5994853"/>
              <a:gd name="connsiteY289" fmla="*/ 421013 h 5584740"/>
              <a:gd name="connsiteX290" fmla="*/ 1547796 w 5994853"/>
              <a:gd name="connsiteY290" fmla="*/ 195616 h 5584740"/>
              <a:gd name="connsiteX291" fmla="*/ 1447735 w 5994853"/>
              <a:gd name="connsiteY291" fmla="*/ 195616 h 5584740"/>
              <a:gd name="connsiteX292" fmla="*/ 1667908 w 5994853"/>
              <a:gd name="connsiteY292" fmla="*/ 432074 h 5584740"/>
              <a:gd name="connsiteX293" fmla="*/ 1644283 w 5994853"/>
              <a:gd name="connsiteY293" fmla="*/ 435110 h 5584740"/>
              <a:gd name="connsiteX294" fmla="*/ 1422135 w 5994853"/>
              <a:gd name="connsiteY294" fmla="*/ 196530 h 5584740"/>
              <a:gd name="connsiteX295" fmla="*/ 1422135 w 5994853"/>
              <a:gd name="connsiteY295" fmla="*/ 195616 h 5584740"/>
              <a:gd name="connsiteX296" fmla="*/ 1422135 w 5994853"/>
              <a:gd name="connsiteY296" fmla="*/ 168122 h 5584740"/>
              <a:gd name="connsiteX297" fmla="*/ 1422135 w 5994853"/>
              <a:gd name="connsiteY297" fmla="*/ 60660 h 5584740"/>
              <a:gd name="connsiteX298" fmla="*/ 1971902 w 5994853"/>
              <a:gd name="connsiteY298" fmla="*/ 36335 h 5584740"/>
              <a:gd name="connsiteX299" fmla="*/ 2073323 w 5994853"/>
              <a:gd name="connsiteY299" fmla="*/ 41184 h 5584740"/>
              <a:gd name="connsiteX300" fmla="*/ 1978091 w 5994853"/>
              <a:gd name="connsiteY300" fmla="*/ 377074 h 5584740"/>
              <a:gd name="connsiteX301" fmla="*/ 1980664 w 5994853"/>
              <a:gd name="connsiteY301" fmla="*/ 405386 h 5584740"/>
              <a:gd name="connsiteX302" fmla="*/ 1886718 w 5994853"/>
              <a:gd name="connsiteY302" fmla="*/ 409246 h 5584740"/>
              <a:gd name="connsiteX303" fmla="*/ 1885432 w 5994853"/>
              <a:gd name="connsiteY303" fmla="*/ 373212 h 5584740"/>
              <a:gd name="connsiteX304" fmla="*/ 1656357 w 5994853"/>
              <a:gd name="connsiteY304" fmla="*/ 126121 h 5584740"/>
              <a:gd name="connsiteX305" fmla="*/ 1971902 w 5994853"/>
              <a:gd name="connsiteY305" fmla="*/ 36335 h 5584740"/>
              <a:gd name="connsiteX306" fmla="*/ 2128661 w 5994853"/>
              <a:gd name="connsiteY306" fmla="*/ 23167 h 5584740"/>
              <a:gd name="connsiteX307" fmla="*/ 2128661 w 5994853"/>
              <a:gd name="connsiteY307" fmla="*/ 108105 h 5584740"/>
              <a:gd name="connsiteX308" fmla="*/ 2225182 w 5994853"/>
              <a:gd name="connsiteY308" fmla="*/ 108105 h 5584740"/>
              <a:gd name="connsiteX309" fmla="*/ 2225182 w 5994853"/>
              <a:gd name="connsiteY309" fmla="*/ 23167 h 5584740"/>
              <a:gd name="connsiteX310" fmla="*/ 2106072 w 5994853"/>
              <a:gd name="connsiteY310" fmla="*/ 0 h 5584740"/>
              <a:gd name="connsiteX311" fmla="*/ 2106074 w 5994853"/>
              <a:gd name="connsiteY311" fmla="*/ 2 h 5584740"/>
              <a:gd name="connsiteX312" fmla="*/ 2242488 w 5994853"/>
              <a:gd name="connsiteY312" fmla="*/ 2 h 5584740"/>
              <a:gd name="connsiteX313" fmla="*/ 2242488 w 5994853"/>
              <a:gd name="connsiteY313" fmla="*/ 140401 h 5584740"/>
              <a:gd name="connsiteX314" fmla="*/ 2241413 w 5994853"/>
              <a:gd name="connsiteY314" fmla="*/ 140401 h 5584740"/>
              <a:gd name="connsiteX315" fmla="*/ 2165700 w 5994853"/>
              <a:gd name="connsiteY315" fmla="*/ 417616 h 5584740"/>
              <a:gd name="connsiteX316" fmla="*/ 2140749 w 5994853"/>
              <a:gd name="connsiteY316" fmla="*/ 415187 h 5584740"/>
              <a:gd name="connsiteX317" fmla="*/ 2215800 w 5994853"/>
              <a:gd name="connsiteY317" fmla="*/ 140401 h 5584740"/>
              <a:gd name="connsiteX318" fmla="*/ 2125865 w 5994853"/>
              <a:gd name="connsiteY318" fmla="*/ 140401 h 5584740"/>
              <a:gd name="connsiteX319" fmla="*/ 2052350 w 5994853"/>
              <a:gd name="connsiteY319" fmla="*/ 409567 h 5584740"/>
              <a:gd name="connsiteX320" fmla="*/ 2027003 w 5994853"/>
              <a:gd name="connsiteY320" fmla="*/ 408590 h 5584740"/>
              <a:gd name="connsiteX321" fmla="*/ 2106073 w 5994853"/>
              <a:gd name="connsiteY321" fmla="*/ 119085 h 5584740"/>
              <a:gd name="connsiteX322" fmla="*/ 2106073 w 5994853"/>
              <a:gd name="connsiteY322" fmla="*/ 106973 h 5584740"/>
              <a:gd name="connsiteX323" fmla="*/ 2026663 w 5994853"/>
              <a:gd name="connsiteY323" fmla="*/ 397725 h 5584740"/>
              <a:gd name="connsiteX324" fmla="*/ 2024760 w 5994853"/>
              <a:gd name="connsiteY324" fmla="*/ 397206 h 5584740"/>
              <a:gd name="connsiteX325" fmla="*/ 2024760 w 5994853"/>
              <a:gd name="connsiteY325" fmla="*/ 408503 h 5584740"/>
              <a:gd name="connsiteX326" fmla="*/ 2004143 w 5994853"/>
              <a:gd name="connsiteY326" fmla="*/ 407709 h 5584740"/>
              <a:gd name="connsiteX327" fmla="*/ 2000051 w 5994853"/>
              <a:gd name="connsiteY327" fmla="*/ 407799 h 5584740"/>
              <a:gd name="connsiteX328" fmla="*/ 2000052 w 5994853"/>
              <a:gd name="connsiteY328" fmla="*/ 390457 h 5584740"/>
              <a:gd name="connsiteX329" fmla="*/ 1999475 w 5994853"/>
              <a:gd name="connsiteY329" fmla="*/ 390300 h 5584740"/>
              <a:gd name="connsiteX330" fmla="*/ 2000052 w 5994853"/>
              <a:gd name="connsiteY330" fmla="*/ 388185 h 5584740"/>
              <a:gd name="connsiteX331" fmla="*/ 2000052 w 5994853"/>
              <a:gd name="connsiteY331" fmla="*/ 386021 h 5584740"/>
              <a:gd name="connsiteX332" fmla="*/ 2000642 w 5994853"/>
              <a:gd name="connsiteY332" fmla="*/ 386021 h 5584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</a:cxnLst>
            <a:rect l="l" t="t" r="r" b="b"/>
            <a:pathLst>
              <a:path w="5994853" h="5584740">
                <a:moveTo>
                  <a:pt x="5038275" y="5093985"/>
                </a:moveTo>
                <a:lnTo>
                  <a:pt x="5038275" y="5154026"/>
                </a:lnTo>
                <a:lnTo>
                  <a:pt x="3966009" y="5154026"/>
                </a:lnTo>
                <a:lnTo>
                  <a:pt x="3966010" y="5209832"/>
                </a:lnTo>
                <a:lnTo>
                  <a:pt x="1999824" y="5209831"/>
                </a:lnTo>
                <a:lnTo>
                  <a:pt x="1999824" y="5555838"/>
                </a:lnTo>
                <a:lnTo>
                  <a:pt x="5339021" y="5555838"/>
                </a:lnTo>
                <a:lnTo>
                  <a:pt x="5339021" y="5093985"/>
                </a:lnTo>
                <a:close/>
                <a:moveTo>
                  <a:pt x="1247004" y="4729121"/>
                </a:moveTo>
                <a:lnTo>
                  <a:pt x="1271712" y="4729121"/>
                </a:lnTo>
                <a:lnTo>
                  <a:pt x="1271712" y="4964666"/>
                </a:lnTo>
                <a:lnTo>
                  <a:pt x="1343992" y="4964666"/>
                </a:lnTo>
                <a:lnTo>
                  <a:pt x="1343992" y="5075511"/>
                </a:lnTo>
                <a:lnTo>
                  <a:pt x="993132" y="5075511"/>
                </a:lnTo>
                <a:lnTo>
                  <a:pt x="994472" y="5078021"/>
                </a:lnTo>
                <a:lnTo>
                  <a:pt x="681639" y="5244832"/>
                </a:lnTo>
                <a:lnTo>
                  <a:pt x="681639" y="5249236"/>
                </a:lnTo>
                <a:lnTo>
                  <a:pt x="488960" y="5249236"/>
                </a:lnTo>
                <a:lnTo>
                  <a:pt x="187305" y="5448161"/>
                </a:lnTo>
                <a:lnTo>
                  <a:pt x="956037" y="5448161"/>
                </a:lnTo>
                <a:lnTo>
                  <a:pt x="956037" y="5358833"/>
                </a:lnTo>
                <a:lnTo>
                  <a:pt x="1085732" y="5358833"/>
                </a:lnTo>
                <a:lnTo>
                  <a:pt x="1325518" y="5186355"/>
                </a:lnTo>
                <a:lnTo>
                  <a:pt x="1330945" y="5187951"/>
                </a:lnTo>
                <a:lnTo>
                  <a:pt x="1330945" y="5178304"/>
                </a:lnTo>
                <a:lnTo>
                  <a:pt x="1441405" y="5178304"/>
                </a:lnTo>
                <a:lnTo>
                  <a:pt x="1708856" y="4955428"/>
                </a:lnTo>
                <a:lnTo>
                  <a:pt x="1708857" y="4955428"/>
                </a:lnTo>
                <a:lnTo>
                  <a:pt x="1999824" y="4955429"/>
                </a:lnTo>
                <a:lnTo>
                  <a:pt x="1999824" y="5033560"/>
                </a:lnTo>
                <a:lnTo>
                  <a:pt x="4742461" y="5033560"/>
                </a:lnTo>
                <a:lnTo>
                  <a:pt x="4742461" y="4729121"/>
                </a:lnTo>
                <a:lnTo>
                  <a:pt x="4776116" y="4729121"/>
                </a:lnTo>
                <a:lnTo>
                  <a:pt x="4776116" y="5033560"/>
                </a:lnTo>
                <a:lnTo>
                  <a:pt x="5468341" y="5033560"/>
                </a:lnTo>
                <a:lnTo>
                  <a:pt x="5468340" y="5093985"/>
                </a:lnTo>
                <a:lnTo>
                  <a:pt x="5399062" y="5093985"/>
                </a:lnTo>
                <a:lnTo>
                  <a:pt x="5399062" y="5555838"/>
                </a:lnTo>
                <a:lnTo>
                  <a:pt x="5994853" y="5555838"/>
                </a:lnTo>
                <a:lnTo>
                  <a:pt x="5994853" y="5580546"/>
                </a:lnTo>
                <a:lnTo>
                  <a:pt x="1999824" y="5580546"/>
                </a:lnTo>
                <a:lnTo>
                  <a:pt x="1999824" y="5583549"/>
                </a:lnTo>
                <a:lnTo>
                  <a:pt x="1790841" y="5583549"/>
                </a:lnTo>
                <a:lnTo>
                  <a:pt x="1790842" y="5584740"/>
                </a:lnTo>
                <a:lnTo>
                  <a:pt x="1499874" y="5584740"/>
                </a:lnTo>
                <a:lnTo>
                  <a:pt x="1499874" y="5539362"/>
                </a:lnTo>
                <a:lnTo>
                  <a:pt x="1330945" y="5539362"/>
                </a:lnTo>
                <a:lnTo>
                  <a:pt x="1330945" y="5535929"/>
                </a:lnTo>
                <a:lnTo>
                  <a:pt x="956037" y="5535929"/>
                </a:lnTo>
                <a:lnTo>
                  <a:pt x="956036" y="5472869"/>
                </a:lnTo>
                <a:lnTo>
                  <a:pt x="1" y="5472869"/>
                </a:lnTo>
                <a:lnTo>
                  <a:pt x="0" y="5463467"/>
                </a:lnTo>
                <a:lnTo>
                  <a:pt x="1" y="5448161"/>
                </a:lnTo>
                <a:lnTo>
                  <a:pt x="0" y="5313055"/>
                </a:lnTo>
                <a:lnTo>
                  <a:pt x="174058" y="5313055"/>
                </a:lnTo>
                <a:lnTo>
                  <a:pt x="460546" y="5124132"/>
                </a:lnTo>
                <a:lnTo>
                  <a:pt x="460546" y="5121696"/>
                </a:lnTo>
                <a:lnTo>
                  <a:pt x="657352" y="5121696"/>
                </a:lnTo>
                <a:lnTo>
                  <a:pt x="923706" y="4979668"/>
                </a:lnTo>
                <a:lnTo>
                  <a:pt x="923707" y="4965463"/>
                </a:lnTo>
                <a:lnTo>
                  <a:pt x="925764" y="4964666"/>
                </a:lnTo>
                <a:lnTo>
                  <a:pt x="1247004" y="4964666"/>
                </a:lnTo>
                <a:close/>
                <a:moveTo>
                  <a:pt x="5335695" y="3509888"/>
                </a:moveTo>
                <a:lnTo>
                  <a:pt x="5335694" y="4613008"/>
                </a:lnTo>
                <a:lnTo>
                  <a:pt x="5390091" y="4613008"/>
                </a:lnTo>
                <a:lnTo>
                  <a:pt x="5390091" y="3535836"/>
                </a:lnTo>
                <a:close/>
                <a:moveTo>
                  <a:pt x="1290131" y="3495717"/>
                </a:moveTo>
                <a:lnTo>
                  <a:pt x="1109333" y="3550742"/>
                </a:lnTo>
                <a:lnTo>
                  <a:pt x="1109333" y="4613008"/>
                </a:lnTo>
                <a:lnTo>
                  <a:pt x="1163729" y="4613008"/>
                </a:lnTo>
                <a:lnTo>
                  <a:pt x="1163729" y="3534187"/>
                </a:lnTo>
                <a:lnTo>
                  <a:pt x="1235734" y="3512274"/>
                </a:lnTo>
                <a:lnTo>
                  <a:pt x="1235734" y="4613008"/>
                </a:lnTo>
                <a:lnTo>
                  <a:pt x="1290131" y="4613008"/>
                </a:lnTo>
                <a:close/>
                <a:moveTo>
                  <a:pt x="1349361" y="3477713"/>
                </a:moveTo>
                <a:lnTo>
                  <a:pt x="1348914" y="3477828"/>
                </a:lnTo>
                <a:lnTo>
                  <a:pt x="1309328" y="3489875"/>
                </a:lnTo>
                <a:lnTo>
                  <a:pt x="1348913" y="3477828"/>
                </a:lnTo>
                <a:close/>
                <a:moveTo>
                  <a:pt x="5225239" y="3464531"/>
                </a:moveTo>
                <a:lnTo>
                  <a:pt x="5225239" y="4613007"/>
                </a:lnTo>
                <a:lnTo>
                  <a:pt x="5279635" y="4613008"/>
                </a:lnTo>
                <a:lnTo>
                  <a:pt x="5279636" y="3483859"/>
                </a:lnTo>
                <a:close/>
                <a:moveTo>
                  <a:pt x="1446972" y="3453199"/>
                </a:moveTo>
                <a:lnTo>
                  <a:pt x="1392576" y="3466861"/>
                </a:lnTo>
                <a:lnTo>
                  <a:pt x="1392576" y="4613008"/>
                </a:lnTo>
                <a:lnTo>
                  <a:pt x="1446972" y="4613008"/>
                </a:lnTo>
                <a:close/>
                <a:moveTo>
                  <a:pt x="5103921" y="3421425"/>
                </a:moveTo>
                <a:lnTo>
                  <a:pt x="5103921" y="4613007"/>
                </a:lnTo>
                <a:lnTo>
                  <a:pt x="5158317" y="4613008"/>
                </a:lnTo>
                <a:lnTo>
                  <a:pt x="5158317" y="3440752"/>
                </a:lnTo>
                <a:close/>
                <a:moveTo>
                  <a:pt x="1598127" y="3415236"/>
                </a:moveTo>
                <a:lnTo>
                  <a:pt x="1543730" y="3428898"/>
                </a:lnTo>
                <a:lnTo>
                  <a:pt x="1543731" y="4613007"/>
                </a:lnTo>
                <a:lnTo>
                  <a:pt x="1598128" y="4613008"/>
                </a:lnTo>
                <a:close/>
                <a:moveTo>
                  <a:pt x="4982603" y="3385664"/>
                </a:moveTo>
                <a:lnTo>
                  <a:pt x="4982603" y="4613008"/>
                </a:lnTo>
                <a:lnTo>
                  <a:pt x="5036999" y="4613007"/>
                </a:lnTo>
                <a:lnTo>
                  <a:pt x="5036999" y="3400087"/>
                </a:lnTo>
                <a:close/>
                <a:moveTo>
                  <a:pt x="1759263" y="3384907"/>
                </a:moveTo>
                <a:lnTo>
                  <a:pt x="1704866" y="3394125"/>
                </a:lnTo>
                <a:lnTo>
                  <a:pt x="1704866" y="4613008"/>
                </a:lnTo>
                <a:lnTo>
                  <a:pt x="1759263" y="4613008"/>
                </a:lnTo>
                <a:close/>
                <a:moveTo>
                  <a:pt x="1963486" y="3350295"/>
                </a:moveTo>
                <a:lnTo>
                  <a:pt x="1909090" y="3359514"/>
                </a:lnTo>
                <a:lnTo>
                  <a:pt x="1909090" y="4613008"/>
                </a:lnTo>
                <a:lnTo>
                  <a:pt x="1963486" y="4613008"/>
                </a:lnTo>
                <a:close/>
                <a:moveTo>
                  <a:pt x="4838773" y="3347528"/>
                </a:moveTo>
                <a:lnTo>
                  <a:pt x="4838772" y="4613008"/>
                </a:lnTo>
                <a:lnTo>
                  <a:pt x="4893169" y="4613008"/>
                </a:lnTo>
                <a:lnTo>
                  <a:pt x="4893169" y="3361951"/>
                </a:lnTo>
                <a:close/>
                <a:moveTo>
                  <a:pt x="2180435" y="3313528"/>
                </a:moveTo>
                <a:lnTo>
                  <a:pt x="2126039" y="3322747"/>
                </a:lnTo>
                <a:lnTo>
                  <a:pt x="2126039" y="4613008"/>
                </a:lnTo>
                <a:lnTo>
                  <a:pt x="2180435" y="4613008"/>
                </a:lnTo>
                <a:close/>
                <a:moveTo>
                  <a:pt x="4656629" y="3310677"/>
                </a:moveTo>
                <a:lnTo>
                  <a:pt x="4656629" y="4613008"/>
                </a:lnTo>
                <a:lnTo>
                  <a:pt x="4711025" y="4613007"/>
                </a:lnTo>
                <a:lnTo>
                  <a:pt x="4711025" y="3321266"/>
                </a:lnTo>
                <a:close/>
                <a:moveTo>
                  <a:pt x="4447287" y="3276047"/>
                </a:moveTo>
                <a:lnTo>
                  <a:pt x="4447286" y="4613008"/>
                </a:lnTo>
                <a:lnTo>
                  <a:pt x="4501683" y="4613008"/>
                </a:lnTo>
                <a:lnTo>
                  <a:pt x="4501683" y="3283501"/>
                </a:lnTo>
                <a:close/>
                <a:moveTo>
                  <a:pt x="2414200" y="3273911"/>
                </a:moveTo>
                <a:lnTo>
                  <a:pt x="2359804" y="3283129"/>
                </a:lnTo>
                <a:lnTo>
                  <a:pt x="2359804" y="4613008"/>
                </a:lnTo>
                <a:lnTo>
                  <a:pt x="2414200" y="4613008"/>
                </a:lnTo>
                <a:close/>
                <a:moveTo>
                  <a:pt x="4219498" y="3247353"/>
                </a:moveTo>
                <a:lnTo>
                  <a:pt x="4219499" y="4613008"/>
                </a:lnTo>
                <a:lnTo>
                  <a:pt x="4273895" y="4613008"/>
                </a:lnTo>
                <a:lnTo>
                  <a:pt x="4273895" y="3252288"/>
                </a:lnTo>
                <a:lnTo>
                  <a:pt x="4271052" y="3251898"/>
                </a:lnTo>
                <a:close/>
                <a:moveTo>
                  <a:pt x="2672094" y="3245283"/>
                </a:moveTo>
                <a:lnTo>
                  <a:pt x="2617697" y="3250749"/>
                </a:lnTo>
                <a:lnTo>
                  <a:pt x="2617697" y="4613008"/>
                </a:lnTo>
                <a:lnTo>
                  <a:pt x="2672094" y="4613008"/>
                </a:lnTo>
                <a:close/>
                <a:moveTo>
                  <a:pt x="2934762" y="3226351"/>
                </a:moveTo>
                <a:lnTo>
                  <a:pt x="2880366" y="3229908"/>
                </a:lnTo>
                <a:lnTo>
                  <a:pt x="2880366" y="4613008"/>
                </a:lnTo>
                <a:lnTo>
                  <a:pt x="2934762" y="4613008"/>
                </a:lnTo>
                <a:close/>
                <a:moveTo>
                  <a:pt x="3964512" y="3225326"/>
                </a:moveTo>
                <a:lnTo>
                  <a:pt x="3964512" y="4613008"/>
                </a:lnTo>
                <a:lnTo>
                  <a:pt x="4018909" y="4613008"/>
                </a:lnTo>
                <a:lnTo>
                  <a:pt x="4018909" y="3229671"/>
                </a:lnTo>
                <a:lnTo>
                  <a:pt x="3975035" y="3225803"/>
                </a:lnTo>
                <a:close/>
                <a:moveTo>
                  <a:pt x="3218041" y="3214135"/>
                </a:moveTo>
                <a:lnTo>
                  <a:pt x="3163644" y="3215776"/>
                </a:lnTo>
                <a:lnTo>
                  <a:pt x="3163645" y="4613008"/>
                </a:lnTo>
                <a:lnTo>
                  <a:pt x="3218041" y="4613008"/>
                </a:lnTo>
                <a:close/>
                <a:moveTo>
                  <a:pt x="3691767" y="3212991"/>
                </a:moveTo>
                <a:lnTo>
                  <a:pt x="3691768" y="4613008"/>
                </a:lnTo>
                <a:lnTo>
                  <a:pt x="3746165" y="4613008"/>
                </a:lnTo>
                <a:lnTo>
                  <a:pt x="3746164" y="3215451"/>
                </a:lnTo>
                <a:close/>
                <a:moveTo>
                  <a:pt x="3432946" y="3210469"/>
                </a:moveTo>
                <a:lnTo>
                  <a:pt x="3432946" y="4613008"/>
                </a:lnTo>
                <a:lnTo>
                  <a:pt x="3487343" y="4613008"/>
                </a:lnTo>
                <a:lnTo>
                  <a:pt x="3487343" y="3210811"/>
                </a:lnTo>
                <a:close/>
                <a:moveTo>
                  <a:pt x="3561743" y="3166583"/>
                </a:moveTo>
                <a:cubicBezTo>
                  <a:pt x="4336318" y="3159495"/>
                  <a:pt x="5074799" y="3255570"/>
                  <a:pt x="5471138" y="3535035"/>
                </a:cubicBezTo>
                <a:lnTo>
                  <a:pt x="5471138" y="4692859"/>
                </a:lnTo>
                <a:lnTo>
                  <a:pt x="1045534" y="4692859"/>
                </a:lnTo>
                <a:lnTo>
                  <a:pt x="1045534" y="3535034"/>
                </a:lnTo>
                <a:cubicBezTo>
                  <a:pt x="1510306" y="3355347"/>
                  <a:pt x="2565859" y="3175696"/>
                  <a:pt x="3561743" y="3166583"/>
                </a:cubicBezTo>
                <a:close/>
                <a:moveTo>
                  <a:pt x="2716315" y="552027"/>
                </a:moveTo>
                <a:lnTo>
                  <a:pt x="2840722" y="593690"/>
                </a:lnTo>
                <a:lnTo>
                  <a:pt x="2955866" y="635926"/>
                </a:lnTo>
                <a:lnTo>
                  <a:pt x="2955865" y="3153256"/>
                </a:lnTo>
                <a:lnTo>
                  <a:pt x="2813806" y="3162805"/>
                </a:lnTo>
                <a:lnTo>
                  <a:pt x="2716315" y="3172750"/>
                </a:lnTo>
                <a:close/>
                <a:moveTo>
                  <a:pt x="1498602" y="462370"/>
                </a:moveTo>
                <a:lnTo>
                  <a:pt x="1498602" y="3362150"/>
                </a:lnTo>
                <a:lnTo>
                  <a:pt x="1494722" y="3363014"/>
                </a:lnTo>
                <a:cubicBezTo>
                  <a:pt x="1404783" y="3384141"/>
                  <a:pt x="1321534" y="3405934"/>
                  <a:pt x="1246247" y="3428061"/>
                </a:cubicBezTo>
                <a:lnTo>
                  <a:pt x="1239089" y="3430299"/>
                </a:lnTo>
                <a:lnTo>
                  <a:pt x="1239089" y="493836"/>
                </a:lnTo>
                <a:lnTo>
                  <a:pt x="1309648" y="485668"/>
                </a:lnTo>
                <a:cubicBezTo>
                  <a:pt x="1351362" y="480632"/>
                  <a:pt x="1391404" y="475626"/>
                  <a:pt x="1430052" y="470762"/>
                </a:cubicBezTo>
                <a:close/>
                <a:moveTo>
                  <a:pt x="2197289" y="434653"/>
                </a:moveTo>
                <a:lnTo>
                  <a:pt x="2232107" y="437331"/>
                </a:lnTo>
                <a:cubicBezTo>
                  <a:pt x="2334460" y="450582"/>
                  <a:pt x="2444267" y="473001"/>
                  <a:pt x="2569031" y="507548"/>
                </a:cubicBezTo>
                <a:lnTo>
                  <a:pt x="2666407" y="536531"/>
                </a:lnTo>
                <a:lnTo>
                  <a:pt x="2666408" y="3177840"/>
                </a:lnTo>
                <a:lnTo>
                  <a:pt x="2519675" y="3192808"/>
                </a:lnTo>
                <a:lnTo>
                  <a:pt x="2486745" y="3195672"/>
                </a:lnTo>
                <a:lnTo>
                  <a:pt x="2480535" y="3196801"/>
                </a:lnTo>
                <a:lnTo>
                  <a:pt x="2450501" y="3199864"/>
                </a:lnTo>
                <a:lnTo>
                  <a:pt x="2197289" y="3234297"/>
                </a:lnTo>
                <a:close/>
                <a:moveTo>
                  <a:pt x="1939909" y="422120"/>
                </a:moveTo>
                <a:cubicBezTo>
                  <a:pt x="1971558" y="421413"/>
                  <a:pt x="2003201" y="421394"/>
                  <a:pt x="2035117" y="422175"/>
                </a:cubicBezTo>
                <a:lnTo>
                  <a:pt x="2147382" y="430812"/>
                </a:lnTo>
                <a:lnTo>
                  <a:pt x="2147382" y="3241082"/>
                </a:lnTo>
                <a:lnTo>
                  <a:pt x="2104472" y="3246919"/>
                </a:lnTo>
                <a:cubicBezTo>
                  <a:pt x="1937045" y="3272609"/>
                  <a:pt x="1778955" y="3301301"/>
                  <a:pt x="1634488" y="3331866"/>
                </a:cubicBezTo>
                <a:lnTo>
                  <a:pt x="1548508" y="3351027"/>
                </a:lnTo>
                <a:lnTo>
                  <a:pt x="1548508" y="456262"/>
                </a:lnTo>
                <a:lnTo>
                  <a:pt x="1647426" y="444153"/>
                </a:lnTo>
                <a:cubicBezTo>
                  <a:pt x="1749969" y="432575"/>
                  <a:pt x="1844962" y="424244"/>
                  <a:pt x="1939909" y="422120"/>
                </a:cubicBezTo>
                <a:close/>
                <a:moveTo>
                  <a:pt x="2995599" y="415462"/>
                </a:moveTo>
                <a:lnTo>
                  <a:pt x="3020307" y="415462"/>
                </a:lnTo>
                <a:lnTo>
                  <a:pt x="3020307" y="568827"/>
                </a:lnTo>
                <a:lnTo>
                  <a:pt x="3011558" y="568827"/>
                </a:lnTo>
                <a:lnTo>
                  <a:pt x="3011667" y="569235"/>
                </a:lnTo>
                <a:lnTo>
                  <a:pt x="2904317" y="598054"/>
                </a:lnTo>
                <a:lnTo>
                  <a:pt x="2857593" y="585015"/>
                </a:lnTo>
                <a:lnTo>
                  <a:pt x="2995599" y="547965"/>
                </a:lnTo>
                <a:lnTo>
                  <a:pt x="2995599" y="440172"/>
                </a:lnTo>
                <a:lnTo>
                  <a:pt x="2654645" y="440171"/>
                </a:lnTo>
                <a:lnTo>
                  <a:pt x="2694690" y="415463"/>
                </a:lnTo>
                <a:lnTo>
                  <a:pt x="2995599" y="415462"/>
                </a:lnTo>
                <a:close/>
                <a:moveTo>
                  <a:pt x="993285" y="329650"/>
                </a:moveTo>
                <a:cubicBezTo>
                  <a:pt x="1062744" y="333396"/>
                  <a:pt x="1125969" y="360898"/>
                  <a:pt x="1209144" y="400922"/>
                </a:cubicBezTo>
                <a:lnTo>
                  <a:pt x="1209144" y="3451239"/>
                </a:lnTo>
                <a:lnTo>
                  <a:pt x="1119884" y="3479088"/>
                </a:lnTo>
                <a:lnTo>
                  <a:pt x="1018410" y="3518035"/>
                </a:lnTo>
                <a:lnTo>
                  <a:pt x="1018410" y="4718357"/>
                </a:lnTo>
                <a:lnTo>
                  <a:pt x="1209144" y="4718357"/>
                </a:lnTo>
                <a:lnTo>
                  <a:pt x="1209144" y="4917342"/>
                </a:lnTo>
                <a:lnTo>
                  <a:pt x="929907" y="4917342"/>
                </a:lnTo>
                <a:lnTo>
                  <a:pt x="754759" y="5023275"/>
                </a:lnTo>
                <a:lnTo>
                  <a:pt x="740025" y="5028556"/>
                </a:lnTo>
                <a:lnTo>
                  <a:pt x="740025" y="400922"/>
                </a:lnTo>
                <a:cubicBezTo>
                  <a:pt x="848134" y="345918"/>
                  <a:pt x="923826" y="325906"/>
                  <a:pt x="993285" y="329650"/>
                </a:cubicBezTo>
                <a:close/>
                <a:moveTo>
                  <a:pt x="1532811" y="329213"/>
                </a:moveTo>
                <a:lnTo>
                  <a:pt x="1621610" y="431241"/>
                </a:lnTo>
                <a:lnTo>
                  <a:pt x="1532811" y="442829"/>
                </a:lnTo>
                <a:close/>
                <a:moveTo>
                  <a:pt x="1052089" y="250347"/>
                </a:moveTo>
                <a:lnTo>
                  <a:pt x="1519758" y="343125"/>
                </a:lnTo>
                <a:lnTo>
                  <a:pt x="1518657" y="369351"/>
                </a:lnTo>
                <a:lnTo>
                  <a:pt x="1075954" y="280748"/>
                </a:lnTo>
                <a:lnTo>
                  <a:pt x="1074303" y="331787"/>
                </a:lnTo>
                <a:lnTo>
                  <a:pt x="1048353" y="323857"/>
                </a:lnTo>
                <a:lnTo>
                  <a:pt x="1051496" y="275881"/>
                </a:lnTo>
                <a:close/>
                <a:moveTo>
                  <a:pt x="2733444" y="186177"/>
                </a:moveTo>
                <a:cubicBezTo>
                  <a:pt x="2732588" y="213965"/>
                  <a:pt x="2733013" y="245602"/>
                  <a:pt x="2732157" y="273390"/>
                </a:cubicBezTo>
                <a:lnTo>
                  <a:pt x="2803015" y="299123"/>
                </a:lnTo>
                <a:lnTo>
                  <a:pt x="2799154" y="219633"/>
                </a:lnTo>
                <a:close/>
                <a:moveTo>
                  <a:pt x="2713107" y="149832"/>
                </a:moveTo>
                <a:lnTo>
                  <a:pt x="2715440" y="154107"/>
                </a:lnTo>
                <a:lnTo>
                  <a:pt x="2715503" y="151860"/>
                </a:lnTo>
                <a:lnTo>
                  <a:pt x="2818451" y="211060"/>
                </a:lnTo>
                <a:lnTo>
                  <a:pt x="2822271" y="327756"/>
                </a:lnTo>
                <a:lnTo>
                  <a:pt x="2822318" y="327843"/>
                </a:lnTo>
                <a:lnTo>
                  <a:pt x="2822274" y="327867"/>
                </a:lnTo>
                <a:lnTo>
                  <a:pt x="2822318" y="329213"/>
                </a:lnTo>
                <a:lnTo>
                  <a:pt x="2820806" y="328668"/>
                </a:lnTo>
                <a:lnTo>
                  <a:pt x="2539125" y="482380"/>
                </a:lnTo>
                <a:lnTo>
                  <a:pt x="2503237" y="473817"/>
                </a:lnTo>
                <a:lnTo>
                  <a:pt x="2789741" y="317472"/>
                </a:lnTo>
                <a:lnTo>
                  <a:pt x="2724813" y="294073"/>
                </a:lnTo>
                <a:lnTo>
                  <a:pt x="2426164" y="457044"/>
                </a:lnTo>
                <a:lnTo>
                  <a:pt x="2388234" y="449594"/>
                </a:lnTo>
                <a:lnTo>
                  <a:pt x="2712108" y="272857"/>
                </a:lnTo>
                <a:lnTo>
                  <a:pt x="2714795" y="177058"/>
                </a:lnTo>
                <a:lnTo>
                  <a:pt x="2290787" y="408438"/>
                </a:lnTo>
                <a:lnTo>
                  <a:pt x="2290787" y="431753"/>
                </a:lnTo>
                <a:lnTo>
                  <a:pt x="2266078" y="427984"/>
                </a:lnTo>
                <a:lnTo>
                  <a:pt x="2266079" y="396906"/>
                </a:lnTo>
                <a:lnTo>
                  <a:pt x="2267789" y="396906"/>
                </a:lnTo>
                <a:lnTo>
                  <a:pt x="2266078" y="393773"/>
                </a:lnTo>
                <a:close/>
                <a:moveTo>
                  <a:pt x="1532811" y="77218"/>
                </a:moveTo>
                <a:lnTo>
                  <a:pt x="1442726" y="77218"/>
                </a:lnTo>
                <a:lnTo>
                  <a:pt x="1442726" y="171164"/>
                </a:lnTo>
                <a:lnTo>
                  <a:pt x="1532811" y="171164"/>
                </a:lnTo>
                <a:close/>
                <a:moveTo>
                  <a:pt x="2258642" y="66922"/>
                </a:moveTo>
                <a:cubicBezTo>
                  <a:pt x="2388194" y="108534"/>
                  <a:pt x="2419938" y="141135"/>
                  <a:pt x="2454256" y="180172"/>
                </a:cubicBezTo>
                <a:lnTo>
                  <a:pt x="2454255" y="267683"/>
                </a:lnTo>
                <a:lnTo>
                  <a:pt x="2249634" y="384794"/>
                </a:lnTo>
                <a:cubicBezTo>
                  <a:pt x="2250063" y="400238"/>
                  <a:pt x="2249204" y="409247"/>
                  <a:pt x="2249633" y="424690"/>
                </a:cubicBezTo>
                <a:lnTo>
                  <a:pt x="2180139" y="418254"/>
                </a:lnTo>
                <a:lnTo>
                  <a:pt x="2257355" y="146712"/>
                </a:lnTo>
                <a:close/>
                <a:moveTo>
                  <a:pt x="1422134" y="55340"/>
                </a:moveTo>
                <a:lnTo>
                  <a:pt x="1443631" y="55340"/>
                </a:lnTo>
                <a:lnTo>
                  <a:pt x="1532810" y="55340"/>
                </a:lnTo>
                <a:lnTo>
                  <a:pt x="1558549" y="55340"/>
                </a:lnTo>
                <a:lnTo>
                  <a:pt x="1559261" y="55340"/>
                </a:lnTo>
                <a:lnTo>
                  <a:pt x="1843416" y="360514"/>
                </a:lnTo>
                <a:lnTo>
                  <a:pt x="1843416" y="358914"/>
                </a:lnTo>
                <a:lnTo>
                  <a:pt x="1862690" y="381150"/>
                </a:lnTo>
                <a:lnTo>
                  <a:pt x="1862690" y="381214"/>
                </a:lnTo>
                <a:lnTo>
                  <a:pt x="1863497" y="382080"/>
                </a:lnTo>
                <a:lnTo>
                  <a:pt x="1866966" y="386083"/>
                </a:lnTo>
                <a:cubicBezTo>
                  <a:pt x="1866752" y="393857"/>
                  <a:pt x="1866538" y="401632"/>
                  <a:pt x="1866324" y="409407"/>
                </a:cubicBezTo>
                <a:lnTo>
                  <a:pt x="1862774" y="409712"/>
                </a:lnTo>
                <a:lnTo>
                  <a:pt x="1862691" y="409622"/>
                </a:lnTo>
                <a:lnTo>
                  <a:pt x="1862690" y="410964"/>
                </a:lnTo>
                <a:lnTo>
                  <a:pt x="1843416" y="411988"/>
                </a:lnTo>
                <a:lnTo>
                  <a:pt x="1843416" y="388921"/>
                </a:lnTo>
                <a:lnTo>
                  <a:pt x="1558549" y="82983"/>
                </a:lnTo>
                <a:lnTo>
                  <a:pt x="1558549" y="178759"/>
                </a:lnTo>
                <a:lnTo>
                  <a:pt x="1781221" y="417900"/>
                </a:lnTo>
                <a:lnTo>
                  <a:pt x="1757668" y="421013"/>
                </a:lnTo>
                <a:lnTo>
                  <a:pt x="1547796" y="195616"/>
                </a:lnTo>
                <a:lnTo>
                  <a:pt x="1447735" y="195616"/>
                </a:lnTo>
                <a:lnTo>
                  <a:pt x="1667908" y="432074"/>
                </a:lnTo>
                <a:lnTo>
                  <a:pt x="1644283" y="435110"/>
                </a:lnTo>
                <a:lnTo>
                  <a:pt x="1422135" y="196530"/>
                </a:lnTo>
                <a:lnTo>
                  <a:pt x="1422135" y="195616"/>
                </a:lnTo>
                <a:lnTo>
                  <a:pt x="1422135" y="168122"/>
                </a:lnTo>
                <a:lnTo>
                  <a:pt x="1422135" y="60660"/>
                </a:lnTo>
                <a:close/>
                <a:moveTo>
                  <a:pt x="1971902" y="36335"/>
                </a:moveTo>
                <a:cubicBezTo>
                  <a:pt x="2002482" y="36600"/>
                  <a:pt x="2036163" y="38127"/>
                  <a:pt x="2073323" y="41184"/>
                </a:cubicBezTo>
                <a:lnTo>
                  <a:pt x="1978091" y="377074"/>
                </a:lnTo>
                <a:lnTo>
                  <a:pt x="1980664" y="405386"/>
                </a:lnTo>
                <a:lnTo>
                  <a:pt x="1886718" y="409246"/>
                </a:lnTo>
                <a:cubicBezTo>
                  <a:pt x="1886289" y="397235"/>
                  <a:pt x="1885861" y="385224"/>
                  <a:pt x="1885432" y="373212"/>
                </a:cubicBezTo>
                <a:lnTo>
                  <a:pt x="1656357" y="126121"/>
                </a:lnTo>
                <a:cubicBezTo>
                  <a:pt x="1695769" y="94591"/>
                  <a:pt x="1757844" y="34487"/>
                  <a:pt x="1971902" y="36335"/>
                </a:cubicBezTo>
                <a:close/>
                <a:moveTo>
                  <a:pt x="2128661" y="23167"/>
                </a:moveTo>
                <a:lnTo>
                  <a:pt x="2128661" y="108105"/>
                </a:lnTo>
                <a:lnTo>
                  <a:pt x="2225182" y="108105"/>
                </a:lnTo>
                <a:lnTo>
                  <a:pt x="2225182" y="23167"/>
                </a:lnTo>
                <a:close/>
                <a:moveTo>
                  <a:pt x="2106072" y="0"/>
                </a:moveTo>
                <a:lnTo>
                  <a:pt x="2106074" y="2"/>
                </a:lnTo>
                <a:lnTo>
                  <a:pt x="2242488" y="2"/>
                </a:lnTo>
                <a:lnTo>
                  <a:pt x="2242488" y="140401"/>
                </a:lnTo>
                <a:lnTo>
                  <a:pt x="2241413" y="140401"/>
                </a:lnTo>
                <a:lnTo>
                  <a:pt x="2165700" y="417616"/>
                </a:lnTo>
                <a:lnTo>
                  <a:pt x="2140749" y="415187"/>
                </a:lnTo>
                <a:lnTo>
                  <a:pt x="2215800" y="140401"/>
                </a:lnTo>
                <a:lnTo>
                  <a:pt x="2125865" y="140401"/>
                </a:lnTo>
                <a:lnTo>
                  <a:pt x="2052350" y="409567"/>
                </a:lnTo>
                <a:lnTo>
                  <a:pt x="2027003" y="408590"/>
                </a:lnTo>
                <a:lnTo>
                  <a:pt x="2106073" y="119085"/>
                </a:lnTo>
                <a:lnTo>
                  <a:pt x="2106073" y="106973"/>
                </a:lnTo>
                <a:lnTo>
                  <a:pt x="2026663" y="397725"/>
                </a:lnTo>
                <a:lnTo>
                  <a:pt x="2024760" y="397206"/>
                </a:lnTo>
                <a:lnTo>
                  <a:pt x="2024760" y="408503"/>
                </a:lnTo>
                <a:lnTo>
                  <a:pt x="2004143" y="407709"/>
                </a:lnTo>
                <a:lnTo>
                  <a:pt x="2000051" y="407799"/>
                </a:lnTo>
                <a:lnTo>
                  <a:pt x="2000052" y="390457"/>
                </a:lnTo>
                <a:lnTo>
                  <a:pt x="1999475" y="390300"/>
                </a:lnTo>
                <a:lnTo>
                  <a:pt x="2000052" y="388185"/>
                </a:lnTo>
                <a:lnTo>
                  <a:pt x="2000052" y="386021"/>
                </a:lnTo>
                <a:lnTo>
                  <a:pt x="2000642" y="386021"/>
                </a:lnTo>
                <a:close/>
              </a:path>
            </a:pathLst>
          </a:custGeom>
          <a:solidFill>
            <a:srgbClr val="0061A7"/>
          </a:solidFill>
          <a:ln w="317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3600" b="1" dirty="0">
              <a:solidFill>
                <a:srgbClr val="FF0000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6089257" y="1735742"/>
            <a:ext cx="0" cy="4911865"/>
          </a:xfrm>
          <a:prstGeom prst="line">
            <a:avLst/>
          </a:prstGeom>
          <a:ln w="28575">
            <a:solidFill>
              <a:srgbClr val="0061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5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Ville de Créteil - Le lac de Créte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4300270"/>
            <a:ext cx="12191999" cy="2557729"/>
          </a:xfrm>
          <a:prstGeom prst="rect">
            <a:avLst/>
          </a:prstGeom>
          <a:solidFill>
            <a:srgbClr val="006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2330041" y="3795622"/>
            <a:ext cx="975619" cy="9756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61" y="3954791"/>
            <a:ext cx="592777" cy="65727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1" y="5242044"/>
            <a:ext cx="3600000" cy="923330"/>
          </a:xfrm>
          <a:prstGeom prst="rect">
            <a:avLst/>
          </a:prstGeom>
          <a:noFill/>
        </p:spPr>
        <p:txBody>
          <a:bodyPr wrap="square" lIns="108000" tIns="0" rIns="108000" bIns="0" rtlCol="0" anchor="ctr" anchorCtr="0">
            <a:spAutoFit/>
          </a:bodyPr>
          <a:lstStyle/>
          <a:p>
            <a:pPr algn="ctr"/>
            <a:r>
              <a:rPr lang="fr-FR" sz="1200" i="1" cap="all" dirty="0">
                <a:solidFill>
                  <a:schemeClr val="bg1"/>
                </a:solidFill>
              </a:rPr>
              <a:t>HÔTEL DE VILLE</a:t>
            </a:r>
            <a:br>
              <a:rPr lang="fr-FR" sz="1200" i="1" dirty="0">
                <a:solidFill>
                  <a:schemeClr val="bg1"/>
                </a:solidFill>
              </a:rPr>
            </a:br>
            <a:r>
              <a:rPr lang="fr-FR" sz="1200" i="1" dirty="0">
                <a:solidFill>
                  <a:schemeClr val="bg1"/>
                </a:solidFill>
              </a:rPr>
              <a:t>Place Salvador Allende</a:t>
            </a:r>
            <a:br>
              <a:rPr lang="fr-FR" sz="1200" i="1" dirty="0">
                <a:solidFill>
                  <a:schemeClr val="bg1"/>
                </a:solidFill>
              </a:rPr>
            </a:br>
            <a:r>
              <a:rPr lang="fr-FR" sz="1200" i="1" dirty="0">
                <a:solidFill>
                  <a:schemeClr val="bg1"/>
                </a:solidFill>
              </a:rPr>
              <a:t>94010 Créteil CEDEX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Tel : 01 49 80 92 94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  <a:cs typeface="Courier New" panose="02070309020205020404" pitchFamily="49" charset="0"/>
              </a:rPr>
              <a:t>www.ville-creteil.fr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8591999" y="5334377"/>
            <a:ext cx="3600000" cy="738664"/>
          </a:xfrm>
          <a:prstGeom prst="rect">
            <a:avLst/>
          </a:prstGeom>
          <a:noFill/>
        </p:spPr>
        <p:txBody>
          <a:bodyPr wrap="square" lIns="108000" tIns="0" rIns="108000" bIns="0" rtlCol="0" anchor="ctr" anchorCtr="0">
            <a:spAutoFit/>
          </a:bodyPr>
          <a:lstStyle/>
          <a:p>
            <a:pPr algn="ctr"/>
            <a:r>
              <a:rPr lang="fr-FR" sz="1200" i="1" cap="all" dirty="0">
                <a:solidFill>
                  <a:schemeClr val="bg1"/>
                </a:solidFill>
              </a:rPr>
              <a:t>NOM de la DG, DIRECTION,</a:t>
            </a:r>
            <a:r>
              <a:rPr lang="fr-FR" sz="1200" i="1" cap="all" baseline="0" dirty="0">
                <a:solidFill>
                  <a:schemeClr val="bg1"/>
                </a:solidFill>
              </a:rPr>
              <a:t> SERVICE</a:t>
            </a:r>
            <a:br>
              <a:rPr lang="fr-FR" sz="1200" i="1" dirty="0">
                <a:solidFill>
                  <a:schemeClr val="bg1"/>
                </a:solidFill>
              </a:rPr>
            </a:br>
            <a:r>
              <a:rPr lang="fr-FR" sz="1200" i="1" dirty="0">
                <a:solidFill>
                  <a:schemeClr val="bg1"/>
                </a:solidFill>
              </a:rPr>
              <a:t>Place Salvador Allende</a:t>
            </a:r>
            <a:br>
              <a:rPr lang="fr-FR" sz="1200" i="1" dirty="0">
                <a:solidFill>
                  <a:schemeClr val="bg1"/>
                </a:solidFill>
              </a:rPr>
            </a:br>
            <a:r>
              <a:rPr lang="fr-FR" sz="1200" i="1" dirty="0">
                <a:solidFill>
                  <a:schemeClr val="bg1"/>
                </a:solidFill>
              </a:rPr>
              <a:t>94010 Créteil CEDEX</a:t>
            </a:r>
          </a:p>
          <a:p>
            <a:pPr algn="ctr"/>
            <a:r>
              <a:rPr lang="fr-FR" sz="1200" i="1" dirty="0">
                <a:solidFill>
                  <a:schemeClr val="bg1"/>
                </a:solidFill>
              </a:rPr>
              <a:t>Tel : </a:t>
            </a:r>
            <a:endParaRPr lang="fr-FR" sz="1200" i="1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2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Ville de Créteil - Le lac de Créteil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4300270"/>
            <a:ext cx="12191999" cy="2557729"/>
          </a:xfrm>
          <a:prstGeom prst="rect">
            <a:avLst/>
          </a:prstGeom>
          <a:solidFill>
            <a:srgbClr val="006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 userDrawn="1"/>
        </p:nvSpPr>
        <p:spPr>
          <a:xfrm>
            <a:off x="2330041" y="3795622"/>
            <a:ext cx="975619" cy="9756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61" y="3954791"/>
            <a:ext cx="592777" cy="6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Ã©sultat de recherche d'images pour &quot;creteil lac&quot;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1"/>
            <a:ext cx="12192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4300270"/>
            <a:ext cx="12191999" cy="2557729"/>
          </a:xfrm>
          <a:prstGeom prst="rect">
            <a:avLst/>
          </a:prstGeom>
          <a:solidFill>
            <a:srgbClr val="0061A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 userDrawn="1"/>
        </p:nvSpPr>
        <p:spPr>
          <a:xfrm>
            <a:off x="2330041" y="3795622"/>
            <a:ext cx="975619" cy="975619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1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61" y="3954791"/>
            <a:ext cx="592777" cy="6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6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68224-E3A3-43F0-BE83-0A1DB25F4D4B}" type="datetimeFigureOut">
              <a:rPr lang="fr-FR" smtClean="0"/>
              <a:t>10/07/2023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62600-4BA5-4CA6-A86B-61F268D9B0E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0" r:id="rId3"/>
    <p:sldLayoutId id="2147483676" r:id="rId4"/>
    <p:sldLayoutId id="2147483651" r:id="rId5"/>
    <p:sldLayoutId id="2147483678" r:id="rId6"/>
    <p:sldLayoutId id="2147483652" r:id="rId7"/>
    <p:sldLayoutId id="2147483660" r:id="rId8"/>
    <p:sldLayoutId id="2147483653" r:id="rId9"/>
    <p:sldLayoutId id="2147483661" r:id="rId10"/>
    <p:sldLayoutId id="2147483654" r:id="rId11"/>
    <p:sldLayoutId id="2147483675" r:id="rId12"/>
    <p:sldLayoutId id="2147483655" r:id="rId13"/>
    <p:sldLayoutId id="2147483656" r:id="rId14"/>
    <p:sldLayoutId id="2147483677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3790604" y="3732415"/>
            <a:ext cx="7263753" cy="2618509"/>
          </a:xfrm>
          <a:prstGeom prst="rect">
            <a:avLst/>
          </a:prstGeom>
          <a:noFill/>
        </p:spPr>
        <p:txBody>
          <a:bodyPr wrap="square" lIns="108000" tIns="0" rIns="0" bIns="0" rtlCol="0" anchor="ctr" anchorCtr="1">
            <a:noAutofit/>
          </a:bodyPr>
          <a:lstStyle/>
          <a:p>
            <a:pPr algn="ctr"/>
            <a:r>
              <a:rPr lang="en-US" sz="4000" dirty="0"/>
              <a:t>CCAS de </a:t>
            </a:r>
            <a:r>
              <a:rPr lang="en-US" sz="4000" dirty="0" err="1"/>
              <a:t>Créteil</a:t>
            </a:r>
            <a:r>
              <a:rPr lang="en-US" sz="4000" dirty="0"/>
              <a:t>: Social action and quality of life of its vulnerable citizens</a:t>
            </a:r>
          </a:p>
          <a:p>
            <a:pPr lvl="0" defTabSz="457200">
              <a:spcBef>
                <a:spcPts val="1000"/>
              </a:spcBef>
              <a:buClr>
                <a:srgbClr val="FFFF00"/>
              </a:buClr>
              <a:buSzPct val="80000"/>
            </a:pPr>
            <a:r>
              <a:rPr lang="fr-F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Elderly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and </a:t>
            </a:r>
            <a:r>
              <a:rPr lang="fr-F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Disability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ENSA </a:t>
            </a:r>
            <a:r>
              <a:rPr lang="fr-F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working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group</a:t>
            </a:r>
          </a:p>
          <a:p>
            <a:pPr lvl="0" defTabSz="457200">
              <a:spcBef>
                <a:spcPts val="1000"/>
              </a:spcBef>
              <a:buClr>
                <a:srgbClr val="FFFF00"/>
              </a:buClr>
              <a:buSzPct val="80000"/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27/06/2023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algn="ctr"/>
            <a:endParaRPr lang="fr-F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981796" y="4297679"/>
            <a:ext cx="8104909" cy="2452255"/>
          </a:xfrm>
          <a:prstGeom prst="rect">
            <a:avLst/>
          </a:prstGeom>
          <a:noFill/>
        </p:spPr>
        <p:txBody>
          <a:bodyPr vert="horz" wrap="square" lIns="108000" tIns="0" rIns="108000" bIns="0" rtlCol="0" anchor="ctr" anchorCtr="0">
            <a:no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Créteil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the second city in the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county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of Val-de-Marne (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region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Ile de France) in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terms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of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number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of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inhabitants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92 737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inhabitants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(01/01/2018) in Créteil, 1, 397 million (01/01/2019) in Val de Marne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16 742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inhabitants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have + 60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years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old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Very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well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diserved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by public transportation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The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municipality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of Créteil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the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State’s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administrative center 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It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is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also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the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health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center (Hôpital Henri Mondor, Hôpital Intercommunal, Albert </a:t>
            </a:r>
            <a:r>
              <a:rPr lang="fr-FR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Chenevier</a:t>
            </a:r>
            <a:r>
              <a:rPr lang="fr-F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…)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2817847" cy="1000369"/>
          </a:xfrm>
          <a:prstGeom prst="rect">
            <a:avLst/>
          </a:prstGeom>
          <a:noFill/>
        </p:spPr>
        <p:txBody>
          <a:bodyPr wrap="square" lIns="108000" tIns="0" rIns="0" bIns="0" rtlCol="0" anchor="ctr" anchorCtr="1">
            <a:noAutofit/>
          </a:bodyPr>
          <a:lstStyle/>
          <a:p>
            <a:pPr algn="ctr"/>
            <a:endParaRPr lang="fr-FR" b="1" cap="all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431177" y="4258490"/>
            <a:ext cx="8389522" cy="2541319"/>
          </a:xfrm>
          <a:prstGeom prst="rect">
            <a:avLst/>
          </a:prstGeom>
          <a:noFill/>
        </p:spPr>
        <p:txBody>
          <a:bodyPr vert="horz" wrap="square" lIns="108000" tIns="0" rIns="108000" bIns="0" rtlCol="0" anchor="ctr" anchorCtr="0">
            <a:no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The Community Social Support Centre is a local public service active in the social sector (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/>
              </a:rPr>
              <a:t>établissement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/>
              </a:rPr>
              <a:t>administratif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 public)</a:t>
            </a:r>
            <a:endParaRPr lang="fr-FR" sz="1200" dirty="0">
              <a:solidFill>
                <a:schemeClr val="bg1"/>
              </a:solidFill>
              <a:latin typeface="Century Gothic" panose="020B0502020202020204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A CCAS is mandatory for towns/municipalities  of more than 1,500 inhabitants and optional for smaller villages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They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have the obligation to analyse social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need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of population in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order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to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develop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the local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policy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toward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vulnerable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population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The 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/>
              </a:rPr>
              <a:t>centres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 are presided by the local mayor but run on a daily basis by a director who is often someone from the field of social work. 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They are administered by a board composed of 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/>
              </a:rPr>
              <a:t>councillors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 and ordinary citizens selected by the mayor, often representing associations, which decides what additional 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/>
              </a:rPr>
              <a:t>programmes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 to offer. </a:t>
            </a:r>
            <a:endParaRPr lang="fr-FR" sz="1200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2817847" cy="1000369"/>
          </a:xfrm>
          <a:prstGeom prst="rect">
            <a:avLst/>
          </a:prstGeom>
          <a:noFill/>
        </p:spPr>
        <p:txBody>
          <a:bodyPr wrap="square" lIns="108000" tIns="0" rIns="0" bIns="0" rtlCol="0" anchor="ctr" anchorCtr="1">
            <a:noAutofit/>
          </a:bodyPr>
          <a:lstStyle/>
          <a:p>
            <a:pPr algn="ctr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CCAS?</a:t>
            </a:r>
            <a:endParaRPr lang="fr-FR" b="1" cap="all" dirty="0">
              <a:solidFill>
                <a:srgbClr val="0061A7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433157" y="4275909"/>
            <a:ext cx="8387542" cy="2523901"/>
          </a:xfrm>
          <a:prstGeom prst="rect">
            <a:avLst/>
          </a:prstGeom>
          <a:noFill/>
        </p:spPr>
        <p:txBody>
          <a:bodyPr vert="horz" wrap="square" lIns="108000" tIns="0" rIns="108000" bIns="0" rtlCol="0" anchor="ctr" anchorCtr="0">
            <a:no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CCAS of Créteil 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highlights local demographics and ways population could be better supported and is </a:t>
            </a:r>
            <a:r>
              <a:rPr lang="en-US" sz="1200" dirty="0" err="1">
                <a:solidFill>
                  <a:schemeClr val="bg1"/>
                </a:solidFill>
                <a:latin typeface="Century Gothic" panose="020B0502020202020204"/>
              </a:rPr>
              <a:t>devided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 on multiple services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: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Service of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solidarity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providing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guidance and support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when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completing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forms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and applications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related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to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every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social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benefit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. This service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develops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also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health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prevention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(coordination of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many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health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and care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partners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).</a:t>
            </a:r>
            <a:r>
              <a:rPr lang="en-US" sz="1200" dirty="0">
                <a:solidFill>
                  <a:schemeClr val="bg1"/>
                </a:solidFill>
                <a:latin typeface="Century Gothic" panose="020B0502020202020204"/>
              </a:rPr>
              <a:t> Other service is food aid, either through vouchers, food packages, or by partnering with associations. </a:t>
            </a:r>
            <a:endParaRPr lang="fr-FR" sz="1200" dirty="0">
              <a:solidFill>
                <a:schemeClr val="bg1"/>
              </a:solidFill>
              <a:latin typeface="Century Gothic" panose="020B0502020202020204"/>
            </a:endParaRPr>
          </a:p>
          <a:p>
            <a:pPr marL="742950" lvl="1" indent="-28575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Service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dedicated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to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ageing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providing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support for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elderly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persons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with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meal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deliveries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,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intermediate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homes, home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health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and support help, and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events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and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others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actions to combat social isolation. 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Service in charge of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day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care center for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children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</a:p>
          <a:p>
            <a:pPr marL="742950" lvl="1" indent="-28575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Service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supporting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vulnerable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population to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access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to social </a:t>
            </a:r>
            <a:r>
              <a:rPr lang="fr-FR" sz="1200" dirty="0" err="1">
                <a:solidFill>
                  <a:schemeClr val="bg1"/>
                </a:solidFill>
                <a:latin typeface="Century Gothic" panose="020B0502020202020204"/>
              </a:rPr>
              <a:t>housing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2817847" cy="1000369"/>
          </a:xfrm>
          <a:prstGeom prst="rect">
            <a:avLst/>
          </a:prstGeom>
          <a:noFill/>
        </p:spPr>
        <p:txBody>
          <a:bodyPr wrap="square" lIns="108000" tIns="0" rIns="0" bIns="0" rtlCol="0" anchor="ctr" anchorCtr="1">
            <a:noAutofit/>
          </a:bodyPr>
          <a:lstStyle/>
          <a:p>
            <a:pPr algn="ctr"/>
            <a:r>
              <a:rPr lang="fr-FR" dirty="0" err="1"/>
              <a:t>What</a:t>
            </a:r>
            <a:r>
              <a:rPr lang="fr-FR" dirty="0"/>
              <a:t> are the missions of CCAS?</a:t>
            </a:r>
            <a:endParaRPr lang="fr-FR" b="1" cap="all" dirty="0">
              <a:solidFill>
                <a:srgbClr val="0061A7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8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796937" y="4990012"/>
            <a:ext cx="7114112" cy="2168434"/>
          </a:xfrm>
          <a:prstGeom prst="rect">
            <a:avLst/>
          </a:prstGeom>
          <a:noFill/>
        </p:spPr>
        <p:txBody>
          <a:bodyPr vert="horz" wrap="square" lIns="108000" tIns="0" rIns="108000" bIns="0" rtlCol="0" anchor="ctr" anchorCtr="0">
            <a:no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400" dirty="0" err="1">
                <a:solidFill>
                  <a:schemeClr val="bg1"/>
                </a:solidFill>
                <a:latin typeface="Century Gothic" panose="020B0502020202020204"/>
              </a:rPr>
              <a:t>Many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/>
              </a:rPr>
              <a:t> challenges: </a:t>
            </a:r>
            <a:r>
              <a:rPr lang="fr-FR" sz="1400" dirty="0" err="1">
                <a:solidFill>
                  <a:schemeClr val="bg1"/>
                </a:solidFill>
                <a:latin typeface="Century Gothic" panose="020B0502020202020204"/>
              </a:rPr>
              <a:t>fight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entury Gothic" panose="020B0502020202020204"/>
              </a:rPr>
              <a:t>against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Century Gothic" panose="020B0502020202020204"/>
              </a:rPr>
              <a:t>lonliness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/>
              </a:rPr>
              <a:t>, </a:t>
            </a:r>
            <a:r>
              <a:rPr lang="fr-FR" sz="1400" dirty="0" err="1">
                <a:solidFill>
                  <a:schemeClr val="bg1"/>
                </a:solidFill>
                <a:latin typeface="Century Gothic" panose="020B0502020202020204"/>
              </a:rPr>
              <a:t>lack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/>
              </a:rPr>
              <a:t> of </a:t>
            </a:r>
            <a:r>
              <a:rPr lang="fr-FR" sz="1400" dirty="0" err="1">
                <a:solidFill>
                  <a:schemeClr val="bg1"/>
                </a:solidFill>
                <a:latin typeface="Century Gothic" panose="020B0502020202020204"/>
              </a:rPr>
              <a:t>access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/>
              </a:rPr>
              <a:t> to the </a:t>
            </a:r>
            <a:r>
              <a:rPr lang="fr-FR" sz="1400" dirty="0" err="1">
                <a:solidFill>
                  <a:schemeClr val="bg1"/>
                </a:solidFill>
                <a:latin typeface="Century Gothic" panose="020B0502020202020204"/>
              </a:rPr>
              <a:t>rights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/>
              </a:rPr>
              <a:t>/care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400" dirty="0" err="1">
                <a:solidFill>
                  <a:schemeClr val="bg1"/>
                </a:solidFill>
                <a:latin typeface="Century Gothic" panose="020B0502020202020204"/>
              </a:rPr>
              <a:t>Aims</a:t>
            </a:r>
            <a:r>
              <a:rPr lang="fr-FR" sz="1400" dirty="0">
                <a:solidFill>
                  <a:schemeClr val="bg1"/>
                </a:solidFill>
                <a:latin typeface="Century Gothic" panose="020B0502020202020204"/>
              </a:rPr>
              <a:t>: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/>
              </a:rPr>
              <a:t>Create the conditions of conviviality, allow to elderly persons and their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/>
              </a:rPr>
              <a:t>carers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/>
              </a:rPr>
              <a:t> better access to rights and support, encourage living together, diversity, intergenerational, respite and exchange between peers.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/>
              </a:rPr>
              <a:t>Actions: welcome and orientation to existing support (home support, financial aids), activities related to prevention of loss of autonomy (digital workshops…), leisure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bg1"/>
                </a:solidFill>
                <a:latin typeface="Century Gothic" panose="020B0502020202020204"/>
              </a:rPr>
              <a:t>Shared </a:t>
            </a:r>
            <a:r>
              <a:rPr lang="en-US" sz="1400" dirty="0" err="1">
                <a:solidFill>
                  <a:schemeClr val="bg1"/>
                </a:solidFill>
                <a:latin typeface="Century Gothic" panose="020B0502020202020204"/>
              </a:rPr>
              <a:t>gouvernance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/>
              </a:rPr>
              <a:t> with associative sectors and local actors: local actors committee…</a:t>
            </a: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chemeClr val="bg1"/>
              </a:solidFill>
              <a:latin typeface="Century Gothic" panose="020B0502020202020204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chemeClr val="bg1"/>
              </a:solidFill>
              <a:latin typeface="Century Gothic" panose="020B0502020202020204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endParaRPr lang="fr-FR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2817847" cy="1000369"/>
          </a:xfrm>
          <a:prstGeom prst="rect">
            <a:avLst/>
          </a:prstGeom>
          <a:noFill/>
        </p:spPr>
        <p:txBody>
          <a:bodyPr wrap="square" lIns="108000" tIns="0" rIns="0" bIns="0" rtlCol="0" anchor="ctr" anchorCtr="1">
            <a:noAutofit/>
          </a:bodyPr>
          <a:lstStyle/>
          <a:p>
            <a:pPr algn="ctr"/>
            <a:r>
              <a:rPr lang="fr-FR" b="1" cap="all" dirty="0">
                <a:solidFill>
                  <a:srgbClr val="0061A7"/>
                </a:solidFill>
                <a:cs typeface="Courier New" panose="02070309020205020404" pitchFamily="49" charset="0"/>
              </a:rPr>
              <a:t>the senior </a:t>
            </a:r>
            <a:r>
              <a:rPr lang="fr-FR" b="1" cap="all" dirty="0" err="1">
                <a:solidFill>
                  <a:srgbClr val="0061A7"/>
                </a:solidFill>
                <a:cs typeface="Courier New" panose="02070309020205020404" pitchFamily="49" charset="0"/>
              </a:rPr>
              <a:t>citizens</a:t>
            </a:r>
            <a:r>
              <a:rPr lang="fr-FR" b="1" cap="all" dirty="0">
                <a:solidFill>
                  <a:srgbClr val="0061A7"/>
                </a:solidFill>
                <a:cs typeface="Courier New" panose="02070309020205020404" pitchFamily="49" charset="0"/>
              </a:rPr>
              <a:t>’ PLACE</a:t>
            </a:r>
          </a:p>
        </p:txBody>
      </p:sp>
    </p:spTree>
    <p:extLst>
      <p:ext uri="{BB962C8B-B14F-4D97-AF65-F5344CB8AC3E}">
        <p14:creationId xmlns:p14="http://schemas.microsoft.com/office/powerpoint/2010/main" val="34769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3433156" y="4106488"/>
            <a:ext cx="7739150" cy="2751512"/>
          </a:xfrm>
          <a:prstGeom prst="rect">
            <a:avLst/>
          </a:prstGeom>
          <a:noFill/>
        </p:spPr>
        <p:txBody>
          <a:bodyPr vert="horz" wrap="square" lIns="108000" tIns="0" rIns="108000" bIns="0" rtlCol="0" anchor="ctr" anchorCtr="0">
            <a:noAutofit/>
          </a:bodyPr>
          <a:lstStyle/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Elderly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field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: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acces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to the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rights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fight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against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lonliness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quality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of home care,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figth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against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shortage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of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professionals</a:t>
            </a:r>
            <a:endParaRPr lang="fr-FR" sz="1600" dirty="0">
              <a:solidFill>
                <a:schemeClr val="bg1"/>
              </a:solidFill>
              <a:latin typeface="Century Gothic" panose="020B0502020202020204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Early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childhood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field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: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quality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of support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provides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to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young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children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and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their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parents,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figth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against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shortage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of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professionals</a:t>
            </a:r>
            <a:endParaRPr lang="fr-FR" sz="1600" dirty="0">
              <a:solidFill>
                <a:schemeClr val="bg1"/>
              </a:solidFill>
              <a:latin typeface="Century Gothic" panose="020B0502020202020204"/>
            </a:endParaRPr>
          </a:p>
          <a:p>
            <a:pPr marL="342900" lvl="0" indent="-342900" defTabSz="457200">
              <a:spcBef>
                <a:spcPts val="1000"/>
              </a:spcBef>
              <a:buClr>
                <a:srgbClr val="FFFF00"/>
              </a:buClr>
              <a:buSzPct val="80000"/>
              <a:buFont typeface="Wingdings 3" charset="2"/>
              <a:buChar char=""/>
            </a:pP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Disability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field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: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accessibilty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access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to the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rights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trough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 digital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tools</a:t>
            </a:r>
            <a:r>
              <a:rPr lang="fr-FR" sz="1600" dirty="0">
                <a:solidFill>
                  <a:schemeClr val="bg1"/>
                </a:solidFill>
                <a:latin typeface="Century Gothic" panose="020B0502020202020204"/>
              </a:rPr>
              <a:t>, mental </a:t>
            </a:r>
            <a:r>
              <a:rPr lang="fr-FR" sz="1600" dirty="0" err="1">
                <a:solidFill>
                  <a:schemeClr val="bg1"/>
                </a:solidFill>
                <a:latin typeface="Century Gothic" panose="020B0502020202020204"/>
              </a:rPr>
              <a:t>health</a:t>
            </a:r>
            <a:endParaRPr lang="fr-FR" sz="1600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2817847" cy="1000369"/>
          </a:xfrm>
          <a:prstGeom prst="rect">
            <a:avLst/>
          </a:prstGeom>
          <a:noFill/>
        </p:spPr>
        <p:txBody>
          <a:bodyPr wrap="square" lIns="108000" tIns="0" rIns="0" bIns="0" rtlCol="0" anchor="ctr" anchorCtr="1">
            <a:noAutofit/>
          </a:bodyPr>
          <a:lstStyle/>
          <a:p>
            <a:pPr algn="ctr"/>
            <a:r>
              <a:rPr lang="en-US" dirty="0"/>
              <a:t>Many possibilities of collaboration</a:t>
            </a:r>
            <a:endParaRPr lang="fr-FR" b="1" cap="all" dirty="0">
              <a:solidFill>
                <a:srgbClr val="0061A7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3002915" y="4024385"/>
            <a:ext cx="3461046" cy="1831638"/>
          </a:xfrm>
          <a:prstGeom prst="rect">
            <a:avLst/>
          </a:prstGeom>
          <a:noFill/>
        </p:spPr>
        <p:txBody>
          <a:bodyPr wrap="square" lIns="108000" tIns="0" rIns="0" bIns="0" rtlCol="0" anchor="ctr" anchorCtr="1">
            <a:no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  </a:t>
            </a:r>
          </a:p>
          <a:p>
            <a:pPr algn="ctr"/>
            <a:r>
              <a:rPr lang="fr-F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ourier New" panose="02070309020205020404" pitchFamily="49" charset="0"/>
              </a:rPr>
              <a:t>The end </a:t>
            </a:r>
          </a:p>
        </p:txBody>
      </p:sp>
      <p:pic>
        <p:nvPicPr>
          <p:cNvPr id="3" name="Espace réservé du contenu 3" descr="Frage Fragezeichen Antwort · Kostenloses Bild auf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68" y="2879932"/>
            <a:ext cx="3693022" cy="339103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822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- Présentation CréteilHDV.pptx" id="{D1899646-A388-4F76-A255-EFE9F0410CCC}" vid="{BE11D1C6-16EA-4103-8493-521C20BB638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3- Présentation CréteilHDV</Template>
  <TotalTime>89</TotalTime>
  <Words>513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Courier New</vt:lpstr>
      <vt:lpstr>Wingdings 3</vt:lpstr>
      <vt:lpstr>Thème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VilleCreteil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DEJANOVIC Miljana</dc:creator>
  <cp:lastModifiedBy>Sara Fornasier</cp:lastModifiedBy>
  <cp:revision>18</cp:revision>
  <cp:lastPrinted>2023-06-27T13:39:28Z</cp:lastPrinted>
  <dcterms:created xsi:type="dcterms:W3CDTF">2023-06-27T11:59:12Z</dcterms:created>
  <dcterms:modified xsi:type="dcterms:W3CDTF">2023-07-10T12:55:13Z</dcterms:modified>
</cp:coreProperties>
</file>